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332" r:id="rId2"/>
    <p:sldId id="331" r:id="rId3"/>
    <p:sldId id="256" r:id="rId4"/>
    <p:sldId id="311" r:id="rId5"/>
    <p:sldId id="317" r:id="rId6"/>
    <p:sldId id="261" r:id="rId7"/>
    <p:sldId id="312" r:id="rId8"/>
    <p:sldId id="259" r:id="rId9"/>
    <p:sldId id="265" r:id="rId10"/>
    <p:sldId id="260" r:id="rId11"/>
    <p:sldId id="263" r:id="rId12"/>
    <p:sldId id="264" r:id="rId13"/>
    <p:sldId id="262" r:id="rId14"/>
    <p:sldId id="313" r:id="rId15"/>
    <p:sldId id="302" r:id="rId16"/>
    <p:sldId id="303" r:id="rId17"/>
    <p:sldId id="310" r:id="rId18"/>
    <p:sldId id="315" r:id="rId19"/>
    <p:sldId id="307" r:id="rId20"/>
    <p:sldId id="308" r:id="rId21"/>
    <p:sldId id="309" r:id="rId22"/>
    <p:sldId id="316" r:id="rId23"/>
    <p:sldId id="306" r:id="rId24"/>
    <p:sldId id="318" r:id="rId25"/>
    <p:sldId id="319" r:id="rId26"/>
    <p:sldId id="330" r:id="rId27"/>
    <p:sldId id="257" r:id="rId28"/>
    <p:sldId id="328" r:id="rId29"/>
    <p:sldId id="327" r:id="rId30"/>
    <p:sldId id="329" r:id="rId31"/>
    <p:sldId id="258" r:id="rId32"/>
    <p:sldId id="334" r:id="rId33"/>
    <p:sldId id="326" r:id="rId34"/>
    <p:sldId id="321" r:id="rId35"/>
    <p:sldId id="322" r:id="rId36"/>
    <p:sldId id="323" r:id="rId37"/>
    <p:sldId id="324" r:id="rId38"/>
    <p:sldId id="325" r:id="rId39"/>
    <p:sldId id="333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F73"/>
    <a:srgbClr val="57B4E9"/>
    <a:srgbClr val="E79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40"/>
  </p:normalViewPr>
  <p:slideViewPr>
    <p:cSldViewPr snapToGrid="0">
      <p:cViewPr>
        <p:scale>
          <a:sx n="102" d="100"/>
          <a:sy n="102" d="100"/>
        </p:scale>
        <p:origin x="105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07A64-0215-9A4B-AB0E-3DFB30D535CD}" type="datetimeFigureOut">
              <a:rPr lang="en-US" smtClean="0"/>
              <a:t>2/24/24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D2CE25-34DC-DA4D-A6E9-6EF06AEE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684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2A0F71-393F-984C-8280-38AA78AFFEE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050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EBDC-F477-8B0B-0ACF-3227CD433B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329399-453D-7825-726D-0FEA6B4EC9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715AF-D871-0461-FF8A-F2D5A11F4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6E7EA-A6A3-B733-0273-6CB49AC77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441F0-676C-3B80-ADF1-E9544F47C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036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EECF7-3517-B5BF-7C9D-732B48184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04AF46-3E0E-1F75-FA96-35CCB2086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5E8EB-3601-F7C6-7AF5-3CA802B97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6D10D-4EB9-2D09-6B0A-00D253ED2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EA703-D11B-2911-ABC8-366F65B07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7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93E9F0-066B-CCE8-2A63-8484F24D07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50CC1B-7971-C8DD-F3EF-645A570189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1038D-575A-A962-5287-59692EB6F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52613-3874-B4E5-C2DA-39D7588FC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55629-7900-B884-72B6-8891A9F4B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016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628CB-8BE6-A2B6-C78A-1AA0ED0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60E54-FB1D-F2B1-E415-FC473E250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764B0-AEA7-8C46-7DAD-FE79BDC43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387EA-665A-75FE-B9A0-0CD327BD6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4FC92-2C1C-332D-21C9-DC50DC7A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69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82B20-6C99-FE6D-1409-4AEAE4222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9B54F-6803-092D-2578-A67AA2F3B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86462-FEDA-9A68-EB9B-A6DB4BCB9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DABAB-0F35-9B9F-EAC5-F067FF86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CECFA-B5EF-A22F-49F3-F6DC66662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09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F6E7F-6D57-B819-92B3-7CD20DAFE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F000B-5ACE-7C8E-0B01-1D5EC752D0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06F11E-5D92-C1A3-14D2-A5B4DB5D5D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AE84A-F5B3-88A8-8687-B6E5321B1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BD6789-9909-EA08-F4C8-2BB48F9BC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A8636C-5C08-12DD-E675-5D337A5D3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415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1DFAE-AB5A-5CF2-4000-A5E0CDF11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D7BDB-50E3-F938-8EF6-385D98CFB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9807E7-47F7-01B4-7424-DA7CF9489F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44F32F-6989-8CA0-1783-E0E79DD060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D85D56-7797-F940-DBA6-02BA466B5B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4442FC-C477-E594-01BE-FC3770310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73276-1D0F-E4A4-4F34-C371F8853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D6AAB5-4F9D-615B-3208-82857C82F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0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27975-817D-DD64-EEA0-828078DCC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588F4D-46C0-E360-10E5-D4FE64261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9F5726-BA71-D234-3F49-B4D938F82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621355-6B96-0D65-2882-2ED4CDC02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621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1A4B05-9B06-214D-DC91-87F5D4120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4E9CEE-83A4-8711-AE22-01C5A83C0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DA913-B23B-19CA-FE3E-C03210946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00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33F51-35D2-4145-E458-BEE8368F3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EEFD1-8EDF-A6AD-7B5A-D08663D41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DEE6E-939A-6065-E663-6235E6329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485610-3824-B1AA-124A-EAC1B1D52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D4851-C64B-429A-3ADD-D1C77623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0E768-68D4-64A9-6674-FFD099B43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6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A77B1-BBD5-4FEC-7CC0-39AB553FC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942342-5F9A-62CC-9038-F10ADEA734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5FC252-392E-02F4-BB63-460882953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FEE822-98C5-6B0E-AF86-8E9990872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3BE3E3-3191-37CA-3ABD-91B00993B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B2F964-8768-F762-AD80-250FA2E44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617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D33BB2-AAB3-1628-81BF-6B759F648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5DEE0-8809-122D-BC3D-E2482D67E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57751A-D2FF-3DC8-42D7-DD1019B24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8C9BA2-A479-BC48-A9BE-2B425BFEA6C7}" type="datetimeFigureOut">
              <a:rPr lang="en-US" smtClean="0"/>
              <a:t>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FBE64-3785-2052-30DE-9CE61E4F44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45950-F165-692E-B6D3-320A258F1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6C8F0A-D0AE-8641-8C05-C7CB69A3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41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simon@ds.dfci.Harvard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outube.com/watch?v=WqaeZe7mKUc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combine-lab.github.io/alevin-fry-tutorials/2022/split-seq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38/s41587-020-0497-0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ncodegenes.org/mouse/" TargetMode="External"/><Relationship Id="rId2" Type="http://schemas.openxmlformats.org/officeDocument/2006/relationships/hyperlink" Target="https://www.gencodegenes.org/huma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encodegenes.org/human/releases.html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xgenomics.com/support/software/cell-ranger/latest/miscellaneous/cr-intron-mode-rec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yroe.readthedocs.io/en/latest/building_splici_index.html#preparing-a-spliced-intronic-transcriptome-reference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MBINE-lab/quantaf" TargetMode="External"/><Relationship Id="rId7" Type="http://schemas.openxmlformats.org/officeDocument/2006/relationships/hyperlink" Target="https://github.com/COMBINE-lab/salmon/" TargetMode="External"/><Relationship Id="rId2" Type="http://schemas.openxmlformats.org/officeDocument/2006/relationships/hyperlink" Target="https://github.com/COMBINE-lab/simplea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bine-lab.github.io/alevin-fry-tutorials/#blog" TargetMode="External"/><Relationship Id="rId5" Type="http://schemas.openxmlformats.org/officeDocument/2006/relationships/hyperlink" Target="https://alevin-fry.readthedocs.io/en/latest/" TargetMode="External"/><Relationship Id="rId4" Type="http://schemas.openxmlformats.org/officeDocument/2006/relationships/hyperlink" Target="https://nf-co.re/scrnaseq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xgenomics.com/datasets/1-k-pbm-cs-from-a-healthy-donor-v-3-chemistry-3-standard-3-0-0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MBINE-lab/pyroe" TargetMode="External"/><Relationship Id="rId7" Type="http://schemas.openxmlformats.org/officeDocument/2006/relationships/hyperlink" Target="https://github.com/COMBINE-lab/alevin-fry" TargetMode="External"/><Relationship Id="rId2" Type="http://schemas.openxmlformats.org/officeDocument/2006/relationships/hyperlink" Target="https://pyroe.readthedocs.io/en/latest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levin-fry.readthedocs.io/en/latest/index.html" TargetMode="External"/><Relationship Id="rId5" Type="http://schemas.openxmlformats.org/officeDocument/2006/relationships/hyperlink" Target="https://github.com/COMBINE-lab/salmon" TargetMode="External"/><Relationship Id="rId4" Type="http://schemas.openxmlformats.org/officeDocument/2006/relationships/hyperlink" Target="https://salmon.readthedocs.io/en/latest/building.html#installation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ncodegenes.org/mouse/" TargetMode="External"/><Relationship Id="rId2" Type="http://schemas.openxmlformats.org/officeDocument/2006/relationships/hyperlink" Target="https://www.gencodegenes.org/huma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encodegenes.org/human/releases.html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jsimon@ds.dfci.Harvard.edu" TargetMode="Externa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salmon.readthedocs.io/en/latest/building.html#installation" TargetMode="External"/><Relationship Id="rId2" Type="http://schemas.openxmlformats.org/officeDocument/2006/relationships/hyperlink" Target="https://github.com/COMBINE-lab/salmon/releases/download/v1.10.0/salmon-1.10.0_linux_x86_64.tar.gz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MBINE-lab/piscem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satijalab.org/seurat/articles/pbmc3k_tutorial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remymsimon/DS_scRNA_20240228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A2858-5419-C1C1-E9A1-8266B3DBD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6C496-0722-5399-4FC0-211C6349AF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124" y="1655805"/>
            <a:ext cx="10243751" cy="2163077"/>
          </a:xfrm>
        </p:spPr>
        <p:txBody>
          <a:bodyPr>
            <a:normAutofit/>
          </a:bodyPr>
          <a:lstStyle/>
          <a:p>
            <a:r>
              <a:rPr lang="en-US" sz="6600" b="1" dirty="0"/>
              <a:t>Introduction to </a:t>
            </a:r>
            <a:r>
              <a:rPr lang="en-US" sz="6600" b="1" dirty="0" err="1"/>
              <a:t>scRNA</a:t>
            </a:r>
            <a:r>
              <a:rPr lang="en-US" sz="6600" b="1" dirty="0"/>
              <a:t>-seq and data preprocessing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F704FD-CFA0-C6B8-E127-1BDAB9A1F5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3288"/>
            <a:ext cx="9144000" cy="2011684"/>
          </a:xfrm>
        </p:spPr>
        <p:txBody>
          <a:bodyPr>
            <a:normAutofit fontScale="85000" lnSpcReduction="20000"/>
          </a:bodyPr>
          <a:lstStyle/>
          <a:p>
            <a:r>
              <a:rPr lang="en-US" sz="3500" b="1" dirty="0">
                <a:solidFill>
                  <a:schemeClr val="bg1">
                    <a:lumMod val="50000"/>
                  </a:schemeClr>
                </a:solidFill>
              </a:rPr>
              <a:t>Jeremy M. Simon, Ph.D.</a:t>
            </a:r>
          </a:p>
          <a:p>
            <a:endParaRPr lang="en-US" sz="100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Senior Research Scientist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Dana-Farber Cancer Institute | Department of Data Science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Harvard T.H. Chan School of Public Health | Department of Biostatistics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2"/>
              </a:rPr>
              <a:t>jsimon@ds.dfci.harvard.edu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32679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>
            <a:normAutofit/>
          </a:bodyPr>
          <a:lstStyle/>
          <a:p>
            <a:r>
              <a:rPr lang="en-US" b="1" dirty="0"/>
              <a:t>Single-cell RNA-seq using 10X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81200" y="3875548"/>
            <a:ext cx="8229600" cy="283453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Co-capture individual cells with barcoded beads</a:t>
            </a:r>
          </a:p>
          <a:p>
            <a:r>
              <a:rPr lang="en-US" dirty="0"/>
              <a:t>Typically 3’ based with oligo-dT amplification, but 5’ also an option</a:t>
            </a:r>
          </a:p>
          <a:p>
            <a:r>
              <a:rPr lang="en-US" dirty="0"/>
              <a:t>After sequencing, deconvolute which detected transcripts came from which cells</a:t>
            </a:r>
          </a:p>
          <a:p>
            <a:r>
              <a:rPr lang="en-US" dirty="0"/>
              <a:t>One “inlet” of 10X lane can only process ~10k cells, and by default only 1 experimental condition at a time</a:t>
            </a:r>
          </a:p>
          <a:p>
            <a:pPr lvl="1"/>
            <a:r>
              <a:rPr lang="en-US" dirty="0"/>
              <a:t>More on this later</a:t>
            </a:r>
          </a:p>
        </p:txBody>
      </p:sp>
      <p:pic>
        <p:nvPicPr>
          <p:cNvPr id="6" name="Picture 5" descr="Substack-4455-4504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123" y="1728874"/>
            <a:ext cx="8128000" cy="203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C48B11-F496-748A-3064-700134236A00}"/>
              </a:ext>
            </a:extLst>
          </p:cNvPr>
          <p:cNvSpPr txBox="1"/>
          <p:nvPr/>
        </p:nvSpPr>
        <p:spPr>
          <a:xfrm>
            <a:off x="8757852" y="6455424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mccarrolllab.org</a:t>
            </a:r>
            <a:r>
              <a:rPr lang="en-US" dirty="0"/>
              <a:t>/</a:t>
            </a:r>
            <a:r>
              <a:rPr lang="en-US" dirty="0" err="1"/>
              <a:t>dropseq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3930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tent_oni_dropseq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50"/>
          <a:stretch/>
        </p:blipFill>
        <p:spPr>
          <a:xfrm>
            <a:off x="729049" y="1677614"/>
            <a:ext cx="9938951" cy="210180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5863" y="131605"/>
            <a:ext cx="10960274" cy="88798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Single-cell RNA-seq via droplet microfluidics (10X, </a:t>
            </a:r>
            <a:r>
              <a:rPr lang="en-US" b="1" dirty="0" err="1"/>
              <a:t>inDrop</a:t>
            </a:r>
            <a:r>
              <a:rPr lang="en-US" b="1" dirty="0"/>
              <a:t>, Drop-seq)</a:t>
            </a:r>
          </a:p>
        </p:txBody>
      </p:sp>
      <p:pic>
        <p:nvPicPr>
          <p:cNvPr id="7" name="Picture 6" descr="content_oni_dropseq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" t="1787" r="60773" b="69809"/>
          <a:stretch/>
        </p:blipFill>
        <p:spPr>
          <a:xfrm>
            <a:off x="2236573" y="4670854"/>
            <a:ext cx="6173014" cy="17978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54006" y="1274482"/>
            <a:ext cx="489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Prepare tagged beads (this is done commercially)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54006" y="3976171"/>
            <a:ext cx="5503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Prepare single-cell solution (this is done by the lab)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0C887C-8179-E071-2CF7-54B28873B729}"/>
              </a:ext>
            </a:extLst>
          </p:cNvPr>
          <p:cNvSpPr txBox="1"/>
          <p:nvPr/>
        </p:nvSpPr>
        <p:spPr>
          <a:xfrm>
            <a:off x="9518576" y="6468736"/>
            <a:ext cx="2673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Macosko</a:t>
            </a:r>
            <a:r>
              <a:rPr lang="en-US" dirty="0"/>
              <a:t> </a:t>
            </a:r>
            <a:r>
              <a:rPr lang="en-US" i="1" dirty="0"/>
              <a:t>et al</a:t>
            </a:r>
            <a:r>
              <a:rPr lang="en-US" dirty="0"/>
              <a:t>, </a:t>
            </a:r>
            <a:r>
              <a:rPr lang="en-US" i="1" dirty="0"/>
              <a:t>Cell</a:t>
            </a:r>
            <a:r>
              <a:rPr lang="en-US" dirty="0"/>
              <a:t>, 2015</a:t>
            </a:r>
          </a:p>
        </p:txBody>
      </p:sp>
    </p:spTree>
    <p:extLst>
      <p:ext uri="{BB962C8B-B14F-4D97-AF65-F5344CB8AC3E}">
        <p14:creationId xmlns:p14="http://schemas.microsoft.com/office/powerpoint/2010/main" val="493299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47D66EC-0DFC-7F77-4416-C1D49E52963B}"/>
              </a:ext>
            </a:extLst>
          </p:cNvPr>
          <p:cNvGrpSpPr/>
          <p:nvPr/>
        </p:nvGrpSpPr>
        <p:grpSpPr>
          <a:xfrm>
            <a:off x="506627" y="460124"/>
            <a:ext cx="10161373" cy="6028863"/>
            <a:chOff x="1611922" y="1115909"/>
            <a:chExt cx="9056078" cy="5373078"/>
          </a:xfrm>
        </p:grpSpPr>
        <p:pic>
          <p:nvPicPr>
            <p:cNvPr id="2" name="Picture 1" descr="c5lc90101d-f2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1646" y="2827741"/>
              <a:ext cx="8906354" cy="3661246"/>
            </a:xfrm>
            <a:prstGeom prst="rect">
              <a:avLst/>
            </a:prstGeom>
          </p:spPr>
        </p:pic>
        <p:sp>
          <p:nvSpPr>
            <p:cNvPr id="5" name="Bent Arrow 4"/>
            <p:cNvSpPr/>
            <p:nvPr/>
          </p:nvSpPr>
          <p:spPr>
            <a:xfrm>
              <a:off x="1810494" y="3753603"/>
              <a:ext cx="195386" cy="468923"/>
            </a:xfrm>
            <a:prstGeom prst="bent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1611922" y="4251834"/>
              <a:ext cx="615462" cy="644769"/>
              <a:chOff x="87922" y="3292231"/>
              <a:chExt cx="615462" cy="644769"/>
            </a:xfrm>
          </p:grpSpPr>
          <p:pic>
            <p:nvPicPr>
              <p:cNvPr id="4" name="Picture 3" descr="content_oni_dropseq.jp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837" t="65064" r="27528" b="19784"/>
              <a:stretch/>
            </p:blipFill>
            <p:spPr>
              <a:xfrm>
                <a:off x="87922" y="3292231"/>
                <a:ext cx="508000" cy="527538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511187" y="3712308"/>
                <a:ext cx="192197" cy="22469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FF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8" name="Picture 7" descr="content_oni_dropseq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00" t="6711" r="60773" b="69809"/>
            <a:stretch/>
          </p:blipFill>
          <p:spPr>
            <a:xfrm>
              <a:off x="2354385" y="1115909"/>
              <a:ext cx="1817089" cy="1191837"/>
            </a:xfrm>
            <a:prstGeom prst="rect">
              <a:avLst/>
            </a:prstGeom>
          </p:spPr>
        </p:pic>
        <p:sp>
          <p:nvSpPr>
            <p:cNvPr id="9" name="Down Arrow 8"/>
            <p:cNvSpPr/>
            <p:nvPr/>
          </p:nvSpPr>
          <p:spPr>
            <a:xfrm>
              <a:off x="3042295" y="2063526"/>
              <a:ext cx="343566" cy="69361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4"/>
          <p:cNvSpPr txBox="1">
            <a:spLocks/>
          </p:cNvSpPr>
          <p:nvPr/>
        </p:nvSpPr>
        <p:spPr>
          <a:xfrm>
            <a:off x="506627" y="1"/>
            <a:ext cx="10954688" cy="88798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Single-cell RNA-seq via droplet microfluidics (10X, </a:t>
            </a:r>
            <a:r>
              <a:rPr lang="en-US" b="1" dirty="0" err="1"/>
              <a:t>inDrop</a:t>
            </a:r>
            <a:r>
              <a:rPr lang="en-US" b="1" dirty="0"/>
              <a:t>, Drop-seq)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5F94E-3E59-BD53-7C48-E3711D6625FF}"/>
              </a:ext>
            </a:extLst>
          </p:cNvPr>
          <p:cNvSpPr txBox="1"/>
          <p:nvPr/>
        </p:nvSpPr>
        <p:spPr>
          <a:xfrm>
            <a:off x="9518576" y="6468736"/>
            <a:ext cx="2673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Macosko</a:t>
            </a:r>
            <a:r>
              <a:rPr lang="en-US" dirty="0"/>
              <a:t> </a:t>
            </a:r>
            <a:r>
              <a:rPr lang="en-US" i="1" dirty="0"/>
              <a:t>et al</a:t>
            </a:r>
            <a:r>
              <a:rPr lang="en-US" dirty="0"/>
              <a:t>, </a:t>
            </a:r>
            <a:r>
              <a:rPr lang="en-US" i="1" dirty="0"/>
              <a:t>Cell</a:t>
            </a:r>
            <a:r>
              <a:rPr lang="en-US" dirty="0"/>
              <a:t>, 2015</a:t>
            </a:r>
          </a:p>
        </p:txBody>
      </p:sp>
    </p:spTree>
    <p:extLst>
      <p:ext uri="{BB962C8B-B14F-4D97-AF65-F5344CB8AC3E}">
        <p14:creationId xmlns:p14="http://schemas.microsoft.com/office/powerpoint/2010/main" val="1085063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8-02-19 at 2.50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8" y="1791731"/>
            <a:ext cx="12125083" cy="4114800"/>
          </a:xfrm>
          <a:prstGeom prst="rect">
            <a:avLst/>
          </a:prstGeom>
        </p:spPr>
      </p:pic>
      <p:sp>
        <p:nvSpPr>
          <p:cNvPr id="7" name="Title 4"/>
          <p:cNvSpPr txBox="1">
            <a:spLocks/>
          </p:cNvSpPr>
          <p:nvPr/>
        </p:nvSpPr>
        <p:spPr>
          <a:xfrm>
            <a:off x="651352" y="0"/>
            <a:ext cx="1104795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Deconvolution of barcodes determines which cells express which genes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BCFCFC-D0B2-B3EE-1849-04C316CB5104}"/>
              </a:ext>
            </a:extLst>
          </p:cNvPr>
          <p:cNvSpPr txBox="1"/>
          <p:nvPr/>
        </p:nvSpPr>
        <p:spPr>
          <a:xfrm>
            <a:off x="9518576" y="6468736"/>
            <a:ext cx="2673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Macosko</a:t>
            </a:r>
            <a:r>
              <a:rPr lang="en-US" dirty="0"/>
              <a:t> </a:t>
            </a:r>
            <a:r>
              <a:rPr lang="en-US" i="1" dirty="0"/>
              <a:t>et al</a:t>
            </a:r>
            <a:r>
              <a:rPr lang="en-US" dirty="0"/>
              <a:t>, </a:t>
            </a:r>
            <a:r>
              <a:rPr lang="en-US" i="1" dirty="0"/>
              <a:t>Cell</a:t>
            </a:r>
            <a:r>
              <a:rPr lang="en-US" dirty="0"/>
              <a:t>, 2015</a:t>
            </a:r>
          </a:p>
        </p:txBody>
      </p:sp>
    </p:spTree>
    <p:extLst>
      <p:ext uri="{BB962C8B-B14F-4D97-AF65-F5344CB8AC3E}">
        <p14:creationId xmlns:p14="http://schemas.microsoft.com/office/powerpoint/2010/main" val="1686221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869"/>
            <a:ext cx="9144000" cy="819516"/>
          </a:xfrm>
        </p:spPr>
        <p:txBody>
          <a:bodyPr>
            <a:normAutofit/>
          </a:bodyPr>
          <a:lstStyle/>
          <a:p>
            <a:r>
              <a:rPr lang="en-US" b="1" dirty="0"/>
              <a:t>Brief overview of data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80" y="1191674"/>
            <a:ext cx="4453868" cy="52467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Deconvolute cell/molecular barcodes + error correction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Trim 5’ primer sequence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Trim 3’ </a:t>
            </a:r>
            <a:r>
              <a:rPr lang="en-US" sz="2400" dirty="0" err="1"/>
              <a:t>polyA</a:t>
            </a:r>
            <a:r>
              <a:rPr lang="en-US" sz="2400" dirty="0"/>
              <a:t> sequence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Alignment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Determine which reads came from which transcripts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Selection of “real” cells vs obvious debris/noise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Construct cells x genes data matrix</a:t>
            </a:r>
          </a:p>
        </p:txBody>
      </p:sp>
      <p:pic>
        <p:nvPicPr>
          <p:cNvPr id="4" name="Picture 3" descr="Screen Shot 2018-02-19 at 2.50.40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08" t="29247" b="30772"/>
          <a:stretch/>
        </p:blipFill>
        <p:spPr>
          <a:xfrm>
            <a:off x="6207542" y="4552462"/>
            <a:ext cx="2657233" cy="178554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24713" y="1827459"/>
            <a:ext cx="405585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@K00270:34:HGWWGBBXX:1:1101:1641:1279 1:N:0:NGAGCTAC</a:t>
            </a:r>
          </a:p>
          <a:p>
            <a:r>
              <a:rPr lang="en-US" sz="1000" dirty="0"/>
              <a:t>TGAACGTAGGCGGGGAAGAG</a:t>
            </a:r>
          </a:p>
          <a:p>
            <a:r>
              <a:rPr lang="en-US" sz="1000" dirty="0"/>
              <a:t>+</a:t>
            </a:r>
          </a:p>
          <a:p>
            <a:r>
              <a:rPr lang="en-US" sz="1000" dirty="0"/>
              <a:t>AAAFFJJJJJJJJJJJJFJJ</a:t>
            </a:r>
          </a:p>
          <a:p>
            <a:r>
              <a:rPr lang="en-US" sz="1000" dirty="0"/>
              <a:t>@K00270:34:HGWWGBBXX:1:1101:1945:1279 1:N:0:NGAGCTAC</a:t>
            </a:r>
          </a:p>
          <a:p>
            <a:r>
              <a:rPr lang="en-US" sz="1000" dirty="0"/>
              <a:t>GGTACATGTAGTATACCTTT</a:t>
            </a:r>
          </a:p>
          <a:p>
            <a:r>
              <a:rPr lang="en-US" sz="1000" dirty="0"/>
              <a:t>+</a:t>
            </a:r>
          </a:p>
          <a:p>
            <a:r>
              <a:rPr lang="en-US" sz="1000" dirty="0"/>
              <a:t>AAFFFJJJJJJJJJJJJJJJ</a:t>
            </a:r>
          </a:p>
        </p:txBody>
      </p:sp>
      <p:sp>
        <p:nvSpPr>
          <p:cNvPr id="7" name="Rectangle 6"/>
          <p:cNvSpPr/>
          <p:nvPr/>
        </p:nvSpPr>
        <p:spPr>
          <a:xfrm>
            <a:off x="8269209" y="1827459"/>
            <a:ext cx="406283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@K00270:34:HGWWGBBXX:1:1101:29437:1894 2:N:0:GGAGCTAC</a:t>
            </a:r>
          </a:p>
          <a:p>
            <a:r>
              <a:rPr lang="en-US" sz="1000" dirty="0"/>
              <a:t>GAAGAATCCGAGGAGTCTGATGATGACATGGGCTTTGATCTATTTGAATA</a:t>
            </a:r>
          </a:p>
          <a:p>
            <a:r>
              <a:rPr lang="en-US" sz="1000" dirty="0"/>
              <a:t>+</a:t>
            </a:r>
          </a:p>
          <a:p>
            <a:r>
              <a:rPr lang="en-US" sz="1000" dirty="0"/>
              <a:t>A&lt;&lt;AAJ&lt;A7FF&lt;7-7-7-7F--JA-JAJ&lt;-7-7-7----&lt;------7--&lt;</a:t>
            </a:r>
          </a:p>
          <a:p>
            <a:r>
              <a:rPr lang="en-US" sz="1000" dirty="0"/>
              <a:t>@K00270:34:HGWWGBBXX:1:1101:29680:1894 2:N:0:GAAGCTAC</a:t>
            </a:r>
          </a:p>
          <a:p>
            <a:r>
              <a:rPr lang="en-US" sz="1000" dirty="0"/>
              <a:t>ATGCTATTCATGTCTTTATACAACTAAAGCTGATCTGACTGAGCATGTCA</a:t>
            </a:r>
          </a:p>
          <a:p>
            <a:r>
              <a:rPr lang="en-US" sz="1000" dirty="0"/>
              <a:t>+</a:t>
            </a:r>
          </a:p>
          <a:p>
            <a:r>
              <a:rPr lang="en-US" sz="1000" dirty="0"/>
              <a:t>-&lt;-7-77A&lt;--&lt;A----&lt;&lt;7FF&lt;A-7F&lt;-&lt;A-FJAFAFA---F&lt;A----&lt;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14502" y="1345812"/>
            <a:ext cx="97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R1.fastq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08297" y="1313546"/>
            <a:ext cx="97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R2.fastq</a:t>
            </a:r>
          </a:p>
        </p:txBody>
      </p:sp>
      <p:sp>
        <p:nvSpPr>
          <p:cNvPr id="10" name="Left Arrow Callout 9"/>
          <p:cNvSpPr/>
          <p:nvPr/>
        </p:nvSpPr>
        <p:spPr>
          <a:xfrm rot="16200000">
            <a:off x="6991976" y="2797584"/>
            <a:ext cx="1077218" cy="2198077"/>
          </a:xfrm>
          <a:prstGeom prst="leftArrowCallout">
            <a:avLst>
              <a:gd name="adj1" fmla="val 11977"/>
              <a:gd name="adj2" fmla="val 11512"/>
              <a:gd name="adj3" fmla="val 25000"/>
              <a:gd name="adj4" fmla="val 18000"/>
            </a:avLst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9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B7D1CBB-E144-CE46-ADB8-DAAE32DC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447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Single-cell RNA-seq using combinatorial indexing (e.g. </a:t>
            </a:r>
            <a:r>
              <a:rPr lang="en-US" b="1" dirty="0" err="1"/>
              <a:t>SPLiT</a:t>
            </a:r>
            <a:r>
              <a:rPr lang="en-US" b="1" dirty="0"/>
              <a:t>-seq, </a:t>
            </a:r>
            <a:r>
              <a:rPr lang="en-US" b="1" dirty="0" err="1"/>
              <a:t>ParseBio</a:t>
            </a:r>
            <a:r>
              <a:rPr lang="en-US" b="1" dirty="0"/>
              <a:t>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92F025F-D392-924B-97F4-8EB93BCDA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59243"/>
            <a:ext cx="4038600" cy="505500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First barcode is added via oligo-dT or random hexamer priming</a:t>
            </a:r>
          </a:p>
          <a:p>
            <a:r>
              <a:rPr lang="en-US" dirty="0"/>
              <a:t>2nd and 3</a:t>
            </a:r>
            <a:r>
              <a:rPr lang="en-US" baseline="30000" dirty="0"/>
              <a:t>rd</a:t>
            </a:r>
            <a:r>
              <a:rPr lang="en-US" dirty="0"/>
              <a:t> barcodes are added sequentially after a pooling and splitting of cells</a:t>
            </a:r>
          </a:p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barcode is compatible with Illumina sample multiplexing</a:t>
            </a:r>
          </a:p>
          <a:p>
            <a:pPr lvl="1"/>
            <a:r>
              <a:rPr lang="en-US" dirty="0"/>
              <a:t>Each of these corresponds to one “</a:t>
            </a:r>
            <a:r>
              <a:rPr lang="en-US" dirty="0" err="1"/>
              <a:t>sublibrary</a:t>
            </a:r>
            <a:r>
              <a:rPr lang="en-US" dirty="0"/>
              <a:t>”, </a:t>
            </a:r>
            <a:r>
              <a:rPr lang="en-US" dirty="0" err="1"/>
              <a:t>ie</a:t>
            </a:r>
            <a:r>
              <a:rPr lang="en-US" dirty="0"/>
              <a:t> a unique collection of BC1-BC2-BC3 combinations</a:t>
            </a:r>
          </a:p>
          <a:p>
            <a:r>
              <a:rPr lang="en-US" dirty="0"/>
              <a:t>Watch movie here to understand better:</a:t>
            </a:r>
          </a:p>
          <a:p>
            <a:pPr lvl="1"/>
            <a:r>
              <a:rPr lang="en-US" dirty="0">
                <a:hlinkClick r:id="rId2"/>
              </a:rPr>
              <a:t>https://www.youtube.com/watch?v=WqaeZe7mKUc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 descr="Chart, funnel chart&#10;&#10;Description automatically generated">
            <a:extLst>
              <a:ext uri="{FF2B5EF4-FFF2-40B4-BE49-F238E27FC236}">
                <a16:creationId xmlns:a16="http://schemas.microsoft.com/office/drawing/2014/main" id="{6B4B08BB-6515-F84F-B215-BC9EB431B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9000" y="1225525"/>
            <a:ext cx="3184310" cy="549162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6923B48-E026-8041-9C31-89F27A5C04FC}"/>
              </a:ext>
            </a:extLst>
          </p:cNvPr>
          <p:cNvSpPr txBox="1"/>
          <p:nvPr/>
        </p:nvSpPr>
        <p:spPr>
          <a:xfrm>
            <a:off x="8812097" y="6488668"/>
            <a:ext cx="3093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Rosenberg, </a:t>
            </a:r>
            <a:r>
              <a:rPr lang="en-US" i="1" dirty="0"/>
              <a:t>et al</a:t>
            </a:r>
            <a:r>
              <a:rPr lang="en-US" dirty="0"/>
              <a:t>, Science, 2018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0342A4-56D0-C5BB-4C5E-9AF225D40AFD}"/>
              </a:ext>
            </a:extLst>
          </p:cNvPr>
          <p:cNvSpPr txBox="1"/>
          <p:nvPr/>
        </p:nvSpPr>
        <p:spPr>
          <a:xfrm>
            <a:off x="-31705" y="6467004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Also see: sci-seq</a:t>
            </a:r>
          </a:p>
        </p:txBody>
      </p:sp>
    </p:spTree>
    <p:extLst>
      <p:ext uri="{BB962C8B-B14F-4D97-AF65-F5344CB8AC3E}">
        <p14:creationId xmlns:p14="http://schemas.microsoft.com/office/powerpoint/2010/main" val="1449933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008A-73A7-3441-B458-E1E57CFF5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712" y="160337"/>
            <a:ext cx="9795354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Benefits to combinatorial indexing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51CEA-4E3B-F442-8BF0-92558D0ED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process hundreds of thousands or even millions of cells simultaneously from multiple conditions</a:t>
            </a:r>
          </a:p>
          <a:p>
            <a:r>
              <a:rPr lang="en-US" dirty="0"/>
              <a:t>No special equipment needed (plate-based)</a:t>
            </a:r>
          </a:p>
          <a:p>
            <a:r>
              <a:rPr lang="en-US" dirty="0"/>
              <a:t>Transcripts amplified via oligo-dT and random hexamers</a:t>
            </a:r>
          </a:p>
          <a:p>
            <a:pPr lvl="1"/>
            <a:r>
              <a:rPr lang="en-US" dirty="0" err="1"/>
              <a:t>PolyA</a:t>
            </a:r>
            <a:r>
              <a:rPr lang="en-US" dirty="0"/>
              <a:t>/3’ end plus sequences internal to transcript</a:t>
            </a:r>
          </a:p>
          <a:p>
            <a:r>
              <a:rPr lang="en-US" dirty="0"/>
              <a:t>Cheap per cell and scalable</a:t>
            </a:r>
          </a:p>
          <a:p>
            <a:r>
              <a:rPr lang="en-US" dirty="0"/>
              <a:t>Minimal batch effects given parallel sample processing</a:t>
            </a:r>
          </a:p>
          <a:p>
            <a:r>
              <a:rPr lang="en-US" dirty="0"/>
              <a:t>Compatible with both fresh and fixed cells or nuclei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724191-807D-2E3E-7478-B7A7A778A107}"/>
              </a:ext>
            </a:extLst>
          </p:cNvPr>
          <p:cNvSpPr txBox="1"/>
          <p:nvPr/>
        </p:nvSpPr>
        <p:spPr>
          <a:xfrm>
            <a:off x="5473204" y="6211669"/>
            <a:ext cx="6593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See here for one solution for processing data of this type:</a:t>
            </a:r>
          </a:p>
          <a:p>
            <a:pPr algn="r"/>
            <a:r>
              <a:rPr lang="en-US" dirty="0">
                <a:hlinkClick r:id="rId2"/>
              </a:rPr>
              <a:t>https://combine-lab.github.io/alevin-fry-tutorials/2022/split-seq/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32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B7D1CBB-E144-CE46-ADB8-DAAE32DC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Single-cell RNA-seq with full-length transcripts using Smart-seq</a:t>
            </a:r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F4C3B635-A506-574F-9172-0CD55F51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470" y="1143000"/>
            <a:ext cx="8875059" cy="551197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7FA4CF-33EA-494B-A0EF-208B5C2DF4AB}"/>
              </a:ext>
            </a:extLst>
          </p:cNvPr>
          <p:cNvSpPr/>
          <p:nvPr/>
        </p:nvSpPr>
        <p:spPr>
          <a:xfrm>
            <a:off x="7518895" y="6488668"/>
            <a:ext cx="4335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https://doi.org/10.1038/s41587-020-0497-0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438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6D42B-BC75-7748-A4E7-1A416772B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708" y="1825625"/>
            <a:ext cx="11994292" cy="4351338"/>
          </a:xfrm>
        </p:spPr>
        <p:txBody>
          <a:bodyPr/>
          <a:lstStyle/>
          <a:p>
            <a:r>
              <a:rPr lang="en-US" dirty="0"/>
              <a:t>RNA + ATAC (chromatin accessibility)</a:t>
            </a:r>
          </a:p>
          <a:p>
            <a:r>
              <a:rPr lang="en-US" dirty="0"/>
              <a:t>RNA + cell surface protein expression (CITE-seq)</a:t>
            </a:r>
          </a:p>
          <a:p>
            <a:r>
              <a:rPr lang="en-US" dirty="0"/>
              <a:t>RNA + TCR</a:t>
            </a:r>
          </a:p>
          <a:p>
            <a:r>
              <a:rPr lang="en-US" dirty="0"/>
              <a:t>Protein-DNA interactions + cell surface protein expression (</a:t>
            </a:r>
            <a:r>
              <a:rPr lang="en-US" dirty="0" err="1"/>
              <a:t>scCUT&amp;Tag-Pro</a:t>
            </a:r>
            <a:r>
              <a:rPr lang="en-US" dirty="0"/>
              <a:t>)</a:t>
            </a:r>
          </a:p>
          <a:p>
            <a:r>
              <a:rPr lang="en-US" dirty="0"/>
              <a:t>RNA + spatial</a:t>
            </a:r>
          </a:p>
          <a:p>
            <a:r>
              <a:rPr lang="en-US" dirty="0"/>
              <a:t>ATAC + spatial</a:t>
            </a:r>
          </a:p>
          <a:p>
            <a:r>
              <a:rPr lang="en-US" dirty="0"/>
              <a:t>…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301615-6AD2-7DAA-9F2C-0C247BBDD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054" y="0"/>
            <a:ext cx="10997514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Single-cell multi-omics and/or spatial approaches</a:t>
            </a:r>
          </a:p>
        </p:txBody>
      </p:sp>
    </p:spTree>
    <p:extLst>
      <p:ext uri="{BB962C8B-B14F-4D97-AF65-F5344CB8AC3E}">
        <p14:creationId xmlns:p14="http://schemas.microsoft.com/office/powerpoint/2010/main" val="3857007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A2FF-40F5-FD4F-BADB-16D13955F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31"/>
            <a:ext cx="10515600" cy="944691"/>
          </a:xfrm>
        </p:spPr>
        <p:txBody>
          <a:bodyPr>
            <a:normAutofit/>
          </a:bodyPr>
          <a:lstStyle/>
          <a:p>
            <a:r>
              <a:rPr lang="en-US" b="1" dirty="0"/>
              <a:t>Best practices for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4B08F-AA03-DD42-9E13-62E494752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697" y="1433383"/>
            <a:ext cx="11034583" cy="504155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Replicates, replicates, replicates!</a:t>
            </a:r>
          </a:p>
          <a:p>
            <a:r>
              <a:rPr lang="en-US" dirty="0"/>
              <a:t>Some (incorrectly) argue that since each cell is a replicate of the next, you don’t need true biological replicates </a:t>
            </a:r>
          </a:p>
          <a:p>
            <a:r>
              <a:rPr lang="en-US" b="1" dirty="0"/>
              <a:t>Best approach: multiple human tissue samples, multiple mice, multiple cell culture plates, </a:t>
            </a:r>
            <a:r>
              <a:rPr lang="en-US" b="1" dirty="0" err="1"/>
              <a:t>etc</a:t>
            </a:r>
            <a:r>
              <a:rPr lang="en-US" b="1" dirty="0"/>
              <a:t> per condition group</a:t>
            </a:r>
          </a:p>
          <a:p>
            <a:r>
              <a:rPr lang="en-US" dirty="0"/>
              <a:t>Variability in expression, and especially in cell proportions assigned to each cell type, is unfortunately quite large</a:t>
            </a:r>
          </a:p>
          <a:p>
            <a:r>
              <a:rPr lang="en-US" dirty="0"/>
              <a:t>I recommend labs do &gt;3 replicates/samples per condition to capture and account for this variability</a:t>
            </a:r>
          </a:p>
          <a:p>
            <a:r>
              <a:rPr lang="en-US" dirty="0"/>
              <a:t>Each replicate should have several thousand cells sequenced targeting &gt;50k reads/cell, I recommend &gt;10k cells per condition</a:t>
            </a:r>
          </a:p>
          <a:p>
            <a:r>
              <a:rPr lang="en-US" dirty="0"/>
              <a:t>Atlas-scale studies usually require far more cells to capture the diverse cellular landscape</a:t>
            </a:r>
          </a:p>
        </p:txBody>
      </p:sp>
    </p:spTree>
    <p:extLst>
      <p:ext uri="{BB962C8B-B14F-4D97-AF65-F5344CB8AC3E}">
        <p14:creationId xmlns:p14="http://schemas.microsoft.com/office/powerpoint/2010/main" val="1270916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122847-A144-4DF7-FF14-26ADE412B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F999A-6BD9-5BC9-ABBA-5782E4E02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521" y="365125"/>
            <a:ext cx="11103279" cy="1325563"/>
          </a:xfrm>
        </p:spPr>
        <p:txBody>
          <a:bodyPr/>
          <a:lstStyle/>
          <a:p>
            <a:r>
              <a:rPr lang="en-US" b="1" dirty="0"/>
              <a:t>Before we begin: download reference genome and GENCODE gene annotation for later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9D5FA-ADC1-CCC4-0EE5-A01B5BDAE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2129425"/>
            <a:ext cx="11974882" cy="3634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 Download reference genome sequence (Takes ~20 min to download)</a:t>
            </a:r>
          </a:p>
          <a:p>
            <a:pPr marL="0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https://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ftp.ebi.ac.uk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/pub/databases/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gencode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Gencode_human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/release_45/GRCh38.primary_assembly.genome.fa.gz</a:t>
            </a:r>
          </a:p>
          <a:p>
            <a:pPr marL="0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 Download GENCODE GTF of gene annotations</a:t>
            </a:r>
          </a:p>
          <a:p>
            <a:pPr marL="0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https://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ftp.ebi.ac.uk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/pub/databases/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gencode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Gencode_human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/release_45/gencode.v45.annotation.gtf.gz</a:t>
            </a:r>
          </a:p>
          <a:p>
            <a:pPr marL="0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FFC0B3-0363-1F10-EBCD-BB5FCBA5DFD2}"/>
              </a:ext>
            </a:extLst>
          </p:cNvPr>
          <p:cNvSpPr txBox="1"/>
          <p:nvPr/>
        </p:nvSpPr>
        <p:spPr>
          <a:xfrm>
            <a:off x="111500" y="4731987"/>
            <a:ext cx="603690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Links also accessible on GENCODE website here:</a:t>
            </a:r>
          </a:p>
          <a:p>
            <a:r>
              <a:rPr lang="en-US" dirty="0">
                <a:hlinkClick r:id="rId2"/>
              </a:rPr>
              <a:t>https://www.gencodegenes.org/human/</a:t>
            </a:r>
            <a:r>
              <a:rPr lang="en-US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Genome sequence, primary assembly (GRCh38): </a:t>
            </a:r>
            <a:r>
              <a:rPr lang="en-US" b="1" dirty="0"/>
              <a:t>FASTA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Comprehensive gene annotation: </a:t>
            </a:r>
            <a:r>
              <a:rPr lang="en-US" b="1" dirty="0"/>
              <a:t>GTF</a:t>
            </a:r>
          </a:p>
          <a:p>
            <a:endParaRPr lang="en-US" dirty="0"/>
          </a:p>
          <a:p>
            <a:r>
              <a:rPr lang="en-US" dirty="0"/>
              <a:t>Or similarly for mouse (not covered today):</a:t>
            </a:r>
          </a:p>
          <a:p>
            <a:r>
              <a:rPr lang="en-US" dirty="0">
                <a:hlinkClick r:id="rId3"/>
              </a:rPr>
              <a:t>https://www.gencodegenes.org/mouse/</a:t>
            </a:r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D9C050-7279-50E0-6E3C-B5DDBF84E062}"/>
              </a:ext>
            </a:extLst>
          </p:cNvPr>
          <p:cNvSpPr txBox="1"/>
          <p:nvPr/>
        </p:nvSpPr>
        <p:spPr>
          <a:xfrm>
            <a:off x="6632531" y="5285984"/>
            <a:ext cx="55594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Make sure you don’t mix and match releases! </a:t>
            </a:r>
          </a:p>
          <a:p>
            <a:r>
              <a:rPr lang="en-US" dirty="0"/>
              <a:t>Human v45 release is built on GRCh38/hg38</a:t>
            </a:r>
          </a:p>
          <a:p>
            <a:r>
              <a:rPr lang="en-US" dirty="0"/>
              <a:t>Earlier releases are needed if using hg19</a:t>
            </a:r>
          </a:p>
          <a:p>
            <a:r>
              <a:rPr lang="en-US" dirty="0"/>
              <a:t>More info here:</a:t>
            </a:r>
            <a:br>
              <a:rPr lang="en-US" dirty="0"/>
            </a:br>
            <a:r>
              <a:rPr lang="en-US" dirty="0">
                <a:hlinkClick r:id="rId4"/>
              </a:rPr>
              <a:t>https://www.gencodegenes.org/human/releases.html</a:t>
            </a:r>
            <a:r>
              <a:rPr 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66D77F-A3AA-65B1-6FAE-EC4F0A3D1FE6}"/>
              </a:ext>
            </a:extLst>
          </p:cNvPr>
          <p:cNvSpPr txBox="1"/>
          <p:nvPr/>
        </p:nvSpPr>
        <p:spPr>
          <a:xfrm>
            <a:off x="6851739" y="2782669"/>
            <a:ext cx="5123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“</a:t>
            </a:r>
            <a:r>
              <a:rPr lang="en-US" dirty="0" err="1"/>
              <a:t>wget</a:t>
            </a:r>
            <a:r>
              <a:rPr lang="en-US" dirty="0"/>
              <a:t>” doesn’t work (it may not come pre-installed on OS X), try “curl -O” in its place instead</a:t>
            </a:r>
          </a:p>
        </p:txBody>
      </p:sp>
    </p:spTree>
    <p:extLst>
      <p:ext uri="{BB962C8B-B14F-4D97-AF65-F5344CB8AC3E}">
        <p14:creationId xmlns:p14="http://schemas.microsoft.com/office/powerpoint/2010/main" val="4118371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A2FF-40F5-FD4F-BADB-16D13955F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620" y="290985"/>
            <a:ext cx="11244648" cy="722270"/>
          </a:xfrm>
        </p:spPr>
        <p:txBody>
          <a:bodyPr>
            <a:normAutofit/>
          </a:bodyPr>
          <a:lstStyle/>
          <a:p>
            <a:r>
              <a:rPr lang="en-US" b="1" dirty="0"/>
              <a:t>Best practices for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4B08F-AA03-DD42-9E13-62E494752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627" y="1346886"/>
            <a:ext cx="11331145" cy="523647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Control for batch effects!</a:t>
            </a:r>
          </a:p>
          <a:p>
            <a:r>
              <a:rPr lang="en-US" dirty="0"/>
              <a:t>10X can only isolate one sample at a time by default</a:t>
            </a:r>
          </a:p>
          <a:p>
            <a:pPr lvl="1"/>
            <a:r>
              <a:rPr lang="en-US" dirty="0"/>
              <a:t>Often the only option for patient-derived samples</a:t>
            </a:r>
          </a:p>
          <a:p>
            <a:r>
              <a:rPr lang="en-US" dirty="0"/>
              <a:t>This means separate isolations for different experimental conditions- a major confounder in doing any statistics, and one that can’t be explicitly corrected</a:t>
            </a:r>
          </a:p>
          <a:p>
            <a:r>
              <a:rPr lang="en-US" dirty="0"/>
              <a:t>Newer “Cell Hashing” (hashtag oligo, HTO) approaches allow for multiplexing, but may not work for certain cell types as it is antibody/lipid mediated, and costs extra</a:t>
            </a:r>
          </a:p>
          <a:p>
            <a:r>
              <a:rPr lang="en-US" dirty="0"/>
              <a:t>Encourage collaborators to at least obtain e.g. WT_rep1 and MUT_rep1 on the same day if multiplexing is not possible</a:t>
            </a:r>
          </a:p>
          <a:p>
            <a:r>
              <a:rPr lang="en-US" dirty="0"/>
              <a:t>Other non-10X solutions (e.g. </a:t>
            </a:r>
            <a:r>
              <a:rPr lang="en-US" dirty="0" err="1"/>
              <a:t>SPLiT</a:t>
            </a:r>
            <a:r>
              <a:rPr lang="en-US" dirty="0"/>
              <a:t>-seq/</a:t>
            </a:r>
            <a:r>
              <a:rPr lang="en-US" dirty="0" err="1"/>
              <a:t>ParseBio</a:t>
            </a:r>
            <a:r>
              <a:rPr lang="en-US" dirty="0"/>
              <a:t>) may be more appropriate for complex experimental setups with multiple conditions, for tissues where Cell Hashing is less effective, or for cases when many (&gt;100k) cells are needed</a:t>
            </a:r>
          </a:p>
        </p:txBody>
      </p:sp>
    </p:spTree>
    <p:extLst>
      <p:ext uri="{BB962C8B-B14F-4D97-AF65-F5344CB8AC3E}">
        <p14:creationId xmlns:p14="http://schemas.microsoft.com/office/powerpoint/2010/main" val="9940732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E67632-B3A1-78A7-799B-5E1522096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A4EF2-6133-680C-15B8-7378D70FE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697"/>
            <a:ext cx="10515600" cy="709913"/>
          </a:xfrm>
        </p:spPr>
        <p:txBody>
          <a:bodyPr>
            <a:normAutofit/>
          </a:bodyPr>
          <a:lstStyle/>
          <a:p>
            <a:r>
              <a:rPr lang="en-US" b="1" dirty="0"/>
              <a:t>Other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C45C8-7DD7-CD31-9897-1A0910DF6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487" y="1322173"/>
            <a:ext cx="11467070" cy="526118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Unknown whether cell size plays a role in isolation. Do larger cells get stuck in microfluidics channels and not get discovered? You only get what you get…</a:t>
            </a:r>
          </a:p>
          <a:p>
            <a:r>
              <a:rPr lang="en-US" dirty="0"/>
              <a:t>Data are very sparse, lots of 0s. Essentially probing expression of only top 10-20% expressed genes</a:t>
            </a:r>
          </a:p>
          <a:p>
            <a:pPr lvl="1"/>
            <a:r>
              <a:rPr lang="en-US" dirty="0"/>
              <a:t>If lab is interested in genes known to be lowly expressed (many transcription factors are!), droplet-based </a:t>
            </a:r>
            <a:r>
              <a:rPr lang="en-US" dirty="0" err="1"/>
              <a:t>scRNA</a:t>
            </a:r>
            <a:r>
              <a:rPr lang="en-US" dirty="0"/>
              <a:t>-seq may not be appropriate</a:t>
            </a:r>
          </a:p>
          <a:p>
            <a:r>
              <a:rPr lang="en-US" dirty="0"/>
              <a:t>Can sequence whole cells or just nuclei</a:t>
            </a:r>
          </a:p>
          <a:p>
            <a:pPr lvl="1"/>
            <a:r>
              <a:rPr lang="en-US" dirty="0"/>
              <a:t>This is especially relevant for cell type annotation, nuclear vs cytoplasmic expression patterns can be very different!</a:t>
            </a:r>
          </a:p>
          <a:p>
            <a:r>
              <a:rPr lang="en-US" dirty="0"/>
              <a:t>5’ vs 3’ chemistry</a:t>
            </a:r>
          </a:p>
          <a:p>
            <a:pPr lvl="1"/>
            <a:r>
              <a:rPr lang="en-US" dirty="0"/>
              <a:t>Which end of the transcript is sequenced? </a:t>
            </a:r>
          </a:p>
          <a:p>
            <a:pPr lvl="1"/>
            <a:r>
              <a:rPr lang="en-US" dirty="0"/>
              <a:t>Data processing is different depending on this!</a:t>
            </a:r>
          </a:p>
          <a:p>
            <a:pPr lvl="1"/>
            <a:r>
              <a:rPr lang="en-US" dirty="0"/>
              <a:t>Only 5’ is compatible with VDJ workflow for TCR repertoire analysis</a:t>
            </a:r>
          </a:p>
        </p:txBody>
      </p:sp>
    </p:spTree>
    <p:extLst>
      <p:ext uri="{BB962C8B-B14F-4D97-AF65-F5344CB8AC3E}">
        <p14:creationId xmlns:p14="http://schemas.microsoft.com/office/powerpoint/2010/main" val="4833778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DDE00-E69E-DB5B-87C0-84F3163CC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29D216-8BB1-094F-A592-EE31AF1DA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1179" y="1700638"/>
            <a:ext cx="4281773" cy="33764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8DE075-F6E3-8154-70C9-633923EC1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346" y="68562"/>
            <a:ext cx="11738922" cy="72227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YOAGAYA </a:t>
            </a:r>
            <a:r>
              <a:rPr lang="en-US" dirty="0"/>
              <a:t>::</a:t>
            </a:r>
            <a:r>
              <a:rPr lang="en-US" b="1" dirty="0"/>
              <a:t> </a:t>
            </a:r>
            <a:r>
              <a:rPr lang="en-US" i="1" dirty="0"/>
              <a:t>You’re Only As Good As Your Annotations</a:t>
            </a:r>
            <a:endParaRPr lang="en-US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7C528-E388-8ACE-4BBB-1F5A03BD2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32" y="716690"/>
            <a:ext cx="12002535" cy="579253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009F73"/>
                </a:solidFill>
              </a:rPr>
              <a:t>Use an appropriate, updated, and </a:t>
            </a:r>
            <a:r>
              <a:rPr lang="en-US" b="1" dirty="0">
                <a:solidFill>
                  <a:srgbClr val="009F73"/>
                </a:solidFill>
              </a:rPr>
              <a:t>most importantly </a:t>
            </a:r>
            <a:r>
              <a:rPr lang="en-US" b="1" u="sng" dirty="0">
                <a:solidFill>
                  <a:srgbClr val="009F73"/>
                </a:solidFill>
              </a:rPr>
              <a:t>CONSTANT</a:t>
            </a:r>
            <a:r>
              <a:rPr lang="en-US" dirty="0">
                <a:solidFill>
                  <a:srgbClr val="009F73"/>
                </a:solidFill>
              </a:rPr>
              <a:t> reference genome and gene annotations for all samples for a given study</a:t>
            </a:r>
          </a:p>
          <a:p>
            <a:r>
              <a:rPr lang="en-US" dirty="0"/>
              <a:t>UCSC/</a:t>
            </a:r>
            <a:r>
              <a:rPr lang="en-US" dirty="0" err="1"/>
              <a:t>RefSeq</a:t>
            </a:r>
            <a:r>
              <a:rPr lang="en-US" dirty="0"/>
              <a:t> vs GENCODE/</a:t>
            </a:r>
            <a:r>
              <a:rPr lang="en-US" dirty="0" err="1"/>
              <a:t>Ensembl</a:t>
            </a:r>
            <a:endParaRPr lang="en-US" dirty="0"/>
          </a:p>
          <a:p>
            <a:pPr lvl="1"/>
            <a:r>
              <a:rPr lang="en-US" dirty="0"/>
              <a:t>GENCODE is more comprehensive, therefore</a:t>
            </a:r>
            <a:br>
              <a:rPr lang="en-US" dirty="0"/>
            </a:br>
            <a:r>
              <a:rPr lang="en-US" dirty="0"/>
              <a:t>gives the best chance for a read to align and</a:t>
            </a:r>
            <a:br>
              <a:rPr lang="en-US" dirty="0"/>
            </a:br>
            <a:r>
              <a:rPr lang="en-US" dirty="0"/>
              <a:t>be counted appropriately</a:t>
            </a:r>
          </a:p>
          <a:p>
            <a:pPr lvl="1"/>
            <a:r>
              <a:rPr lang="en-US" dirty="0"/>
              <a:t>GENCODE updated ~2-3x per year</a:t>
            </a:r>
          </a:p>
          <a:p>
            <a:r>
              <a:rPr lang="en-US" dirty="0"/>
              <a:t>Spliced, </a:t>
            </a:r>
            <a:r>
              <a:rPr lang="en-US" dirty="0" err="1"/>
              <a:t>unspliced</a:t>
            </a:r>
            <a:r>
              <a:rPr lang="en-US" dirty="0"/>
              <a:t>, ambiguous counts</a:t>
            </a:r>
          </a:p>
          <a:p>
            <a:pPr lvl="1"/>
            <a:r>
              <a:rPr lang="en-US" dirty="0"/>
              <a:t>Spliced: reads that map to splice junctions</a:t>
            </a:r>
          </a:p>
          <a:p>
            <a:pPr lvl="1"/>
            <a:r>
              <a:rPr lang="en-US" dirty="0" err="1"/>
              <a:t>Unspliced</a:t>
            </a:r>
            <a:r>
              <a:rPr lang="en-US" dirty="0"/>
              <a:t>: reads that map to introns</a:t>
            </a:r>
          </a:p>
          <a:p>
            <a:pPr lvl="1"/>
            <a:r>
              <a:rPr lang="en-US" dirty="0"/>
              <a:t>Ambiguous: reads that map entirely in an exon</a:t>
            </a:r>
          </a:p>
          <a:p>
            <a:pPr lvl="1"/>
            <a:r>
              <a:rPr lang="en-US" dirty="0"/>
              <a:t>Advantageous to include </a:t>
            </a:r>
            <a:r>
              <a:rPr lang="en-US" dirty="0" err="1"/>
              <a:t>Unspliced</a:t>
            </a:r>
            <a:r>
              <a:rPr lang="en-US" dirty="0"/>
              <a:t> reads, and is now</a:t>
            </a:r>
            <a:br>
              <a:rPr lang="en-US" dirty="0"/>
            </a:br>
            <a:r>
              <a:rPr lang="en-US" dirty="0"/>
              <a:t>default in </a:t>
            </a:r>
            <a:r>
              <a:rPr lang="en-US" dirty="0" err="1"/>
              <a:t>CellRanger</a:t>
            </a:r>
            <a:r>
              <a:rPr lang="en-US" dirty="0"/>
              <a:t> &gt;= v7</a:t>
            </a:r>
          </a:p>
          <a:p>
            <a:pPr lvl="1"/>
            <a:r>
              <a:rPr lang="en-US" dirty="0"/>
              <a:t>Genome vs Transcriptome vs </a:t>
            </a:r>
            <a:r>
              <a:rPr lang="en-US" dirty="0" err="1"/>
              <a:t>Splici</a:t>
            </a:r>
            <a:r>
              <a:rPr lang="en-US" dirty="0"/>
              <a:t> annotation governs how these reads are counted and allocated</a:t>
            </a:r>
          </a:p>
          <a:p>
            <a:pPr lvl="1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778C30-3E6D-9821-7296-8A1F09BECBCC}"/>
              </a:ext>
            </a:extLst>
          </p:cNvPr>
          <p:cNvSpPr txBox="1"/>
          <p:nvPr/>
        </p:nvSpPr>
        <p:spPr>
          <a:xfrm>
            <a:off x="8420711" y="4954241"/>
            <a:ext cx="3771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Frankish </a:t>
            </a:r>
            <a:r>
              <a:rPr lang="en-US" i="1" dirty="0"/>
              <a:t>et al</a:t>
            </a:r>
            <a:r>
              <a:rPr lang="en-US" dirty="0"/>
              <a:t>, </a:t>
            </a:r>
            <a:r>
              <a:rPr lang="en-US" i="1" dirty="0"/>
              <a:t>BMC Genomics</a:t>
            </a:r>
            <a:r>
              <a:rPr lang="en-US" dirty="0"/>
              <a:t>, 2015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48528F-EAC9-7382-5454-21F54C3847FA}"/>
              </a:ext>
            </a:extLst>
          </p:cNvPr>
          <p:cNvSpPr txBox="1"/>
          <p:nvPr/>
        </p:nvSpPr>
        <p:spPr>
          <a:xfrm>
            <a:off x="0" y="6063173"/>
            <a:ext cx="83259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3"/>
              </a:rPr>
              <a:t>https://doi.org/10.1371/journal.pcbi.1008585</a:t>
            </a:r>
          </a:p>
          <a:p>
            <a:r>
              <a:rPr lang="en-US" sz="1200" dirty="0">
                <a:hlinkClick r:id="rId3"/>
              </a:rPr>
              <a:t>https://combine-lab.github.io/alevin-fry-tutorials/2021/improving-txome-specificity/</a:t>
            </a:r>
            <a:br>
              <a:rPr lang="en-US" sz="1200" dirty="0">
                <a:hlinkClick r:id="rId3"/>
              </a:rPr>
            </a:br>
            <a:r>
              <a:rPr lang="en-US" sz="1200" dirty="0">
                <a:hlinkClick r:id="rId3"/>
              </a:rPr>
              <a:t>https://www.10xgenomics.com/support/software/cell-ranger/latest/miscellaneous/cr-intron-mode-rec</a:t>
            </a:r>
            <a:endParaRPr lang="en-US" sz="1200" dirty="0"/>
          </a:p>
          <a:p>
            <a:r>
              <a:rPr lang="en-US" sz="1200" dirty="0">
                <a:hlinkClick r:id="rId4"/>
              </a:rPr>
              <a:t>https://pyroe.readthedocs.io/en/latest/building_splici_index.html#preparing-a-spliced-intronic-transcriptome-reference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168824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631" y="123568"/>
            <a:ext cx="11392929" cy="799763"/>
          </a:xfrm>
        </p:spPr>
        <p:txBody>
          <a:bodyPr>
            <a:normAutofit/>
          </a:bodyPr>
          <a:lstStyle/>
          <a:p>
            <a:r>
              <a:rPr lang="en-US" sz="4000" b="1" i="1" dirty="0"/>
              <a:t>alevin-fry: </a:t>
            </a:r>
            <a:r>
              <a:rPr lang="en-US" sz="4000" b="1" dirty="0"/>
              <a:t>Open-source alternative to </a:t>
            </a:r>
            <a:r>
              <a:rPr lang="en-US" sz="4000" b="1" i="1" dirty="0" err="1"/>
              <a:t>CellRanger</a:t>
            </a:r>
            <a:endParaRPr lang="en-US" sz="4000" b="1" i="1" dirty="0"/>
          </a:p>
        </p:txBody>
      </p:sp>
      <p:sp>
        <p:nvSpPr>
          <p:cNvPr id="166" name="Content Placeholder 165"/>
          <p:cNvSpPr>
            <a:spLocks noGrp="1"/>
          </p:cNvSpPr>
          <p:nvPr>
            <p:ph idx="1"/>
          </p:nvPr>
        </p:nvSpPr>
        <p:spPr>
          <a:xfrm>
            <a:off x="506627" y="1009830"/>
            <a:ext cx="11392930" cy="52550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My preference for single-cell data processing</a:t>
            </a:r>
          </a:p>
          <a:p>
            <a:r>
              <a:rPr lang="en-US" dirty="0"/>
              <a:t>Written and supported by Rob </a:t>
            </a:r>
            <a:r>
              <a:rPr lang="en-US" dirty="0" err="1"/>
              <a:t>Patro’s</a:t>
            </a:r>
            <a:r>
              <a:rPr lang="en-US" dirty="0"/>
              <a:t> lab</a:t>
            </a:r>
          </a:p>
          <a:p>
            <a:pPr lvl="1"/>
            <a:r>
              <a:rPr lang="en-US" dirty="0"/>
              <a:t>Same group that wrote Salmon for bulk RNA-seq transcript quantification </a:t>
            </a:r>
          </a:p>
          <a:p>
            <a:pPr lvl="1"/>
            <a:r>
              <a:rPr lang="en-US" i="1" dirty="0"/>
              <a:t>alevin</a:t>
            </a:r>
            <a:r>
              <a:rPr lang="en-US" dirty="0"/>
              <a:t> is within the </a:t>
            </a:r>
            <a:r>
              <a:rPr lang="en-US" i="1" dirty="0"/>
              <a:t>salmon</a:t>
            </a:r>
            <a:r>
              <a:rPr lang="en-US" dirty="0"/>
              <a:t> ecosystem</a:t>
            </a:r>
          </a:p>
          <a:p>
            <a:r>
              <a:rPr lang="en-US" dirty="0"/>
              <a:t>Flexible regarding read/barcode geometries, even custom</a:t>
            </a:r>
          </a:p>
          <a:p>
            <a:r>
              <a:rPr lang="en-US" dirty="0"/>
              <a:t>Therefore can easily handle data from 10X, </a:t>
            </a:r>
            <a:r>
              <a:rPr lang="en-US" dirty="0" err="1"/>
              <a:t>SPLiT</a:t>
            </a:r>
            <a:r>
              <a:rPr lang="en-US" dirty="0"/>
              <a:t>-seq/</a:t>
            </a:r>
            <a:r>
              <a:rPr lang="en-US" dirty="0" err="1"/>
              <a:t>ParseBio</a:t>
            </a:r>
            <a:r>
              <a:rPr lang="en-US" dirty="0"/>
              <a:t>, and others</a:t>
            </a:r>
          </a:p>
          <a:p>
            <a:r>
              <a:rPr lang="en-US" dirty="0"/>
              <a:t>Can also process spatial transcriptomic data (e.g. 10X </a:t>
            </a:r>
            <a:r>
              <a:rPr lang="en-US" dirty="0" err="1"/>
              <a:t>Visium</a:t>
            </a:r>
            <a:r>
              <a:rPr lang="en-US" dirty="0"/>
              <a:t>)</a:t>
            </a:r>
          </a:p>
          <a:p>
            <a:r>
              <a:rPr lang="en-US" dirty="0"/>
              <a:t>Can process hashed/multiplexed samples (HTO), CITE-seq,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Tons of helpful tutorials/vignettes, active and responsive </a:t>
            </a:r>
            <a:r>
              <a:rPr lang="en-US" dirty="0" err="1"/>
              <a:t>github</a:t>
            </a:r>
            <a:r>
              <a:rPr lang="en-US" dirty="0"/>
              <a:t> community</a:t>
            </a:r>
          </a:p>
          <a:p>
            <a:r>
              <a:rPr lang="en-US" dirty="0"/>
              <a:t>Deployable and scalable with helpful wrappers</a:t>
            </a:r>
          </a:p>
          <a:p>
            <a:pPr lvl="1"/>
            <a:r>
              <a:rPr lang="en-US" i="1" dirty="0" err="1"/>
              <a:t>simpleaf</a:t>
            </a:r>
            <a:r>
              <a:rPr lang="en-US" i="1" dirty="0"/>
              <a:t> (</a:t>
            </a:r>
            <a:r>
              <a:rPr lang="en-US" i="1" dirty="0">
                <a:hlinkClick r:id="rId2"/>
              </a:rPr>
              <a:t>https://github.com/COMBINE-lab/simpleaf</a:t>
            </a:r>
            <a:r>
              <a:rPr lang="en-US" i="1" dirty="0"/>
              <a:t>)</a:t>
            </a:r>
          </a:p>
          <a:p>
            <a:pPr lvl="1"/>
            <a:r>
              <a:rPr lang="en-US" i="1" dirty="0" err="1"/>
              <a:t>Nextflow</a:t>
            </a:r>
            <a:r>
              <a:rPr lang="en-US" i="1" dirty="0"/>
              <a:t> (</a:t>
            </a:r>
            <a:r>
              <a:rPr lang="en-US" i="1" dirty="0">
                <a:hlinkClick r:id="rId3"/>
              </a:rPr>
              <a:t>https://github.com/COMBINE-lab/quantaf</a:t>
            </a:r>
            <a:r>
              <a:rPr lang="en-US" i="1" dirty="0"/>
              <a:t>)</a:t>
            </a:r>
          </a:p>
          <a:p>
            <a:pPr lvl="1"/>
            <a:r>
              <a:rPr lang="en-US" i="1" dirty="0" err="1"/>
              <a:t>nf</a:t>
            </a:r>
            <a:r>
              <a:rPr lang="en-US" i="1" dirty="0"/>
              <a:t>-core </a:t>
            </a:r>
            <a:r>
              <a:rPr lang="en-US" i="1" dirty="0" err="1"/>
              <a:t>scrnaseq</a:t>
            </a:r>
            <a:r>
              <a:rPr lang="en-US" i="1" dirty="0"/>
              <a:t> (</a:t>
            </a:r>
            <a:r>
              <a:rPr lang="en-US" i="1" dirty="0">
                <a:hlinkClick r:id="rId4"/>
              </a:rPr>
              <a:t>https://nf-co.re/scrnaseq</a:t>
            </a:r>
            <a:r>
              <a:rPr lang="en-US" i="1" dirty="0"/>
              <a:t>)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6ABEA0A4-2DD7-C745-A273-EA88F19D8116}"/>
              </a:ext>
            </a:extLst>
          </p:cNvPr>
          <p:cNvSpPr txBox="1"/>
          <p:nvPr/>
        </p:nvSpPr>
        <p:spPr>
          <a:xfrm>
            <a:off x="6530793" y="5934669"/>
            <a:ext cx="56323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hlinkClick r:id="rId5"/>
              </a:rPr>
              <a:t>https://alevin-fry.readthedocs.io/en/latest/</a:t>
            </a:r>
            <a:endParaRPr lang="en-US" dirty="0"/>
          </a:p>
          <a:p>
            <a:pPr algn="r"/>
            <a:r>
              <a:rPr lang="en-US" dirty="0">
                <a:hlinkClick r:id="rId6"/>
              </a:rPr>
              <a:t>https://combine-lab.github.io/alevin-fry-tutorials/#blog</a:t>
            </a:r>
            <a:endParaRPr lang="en-US" dirty="0"/>
          </a:p>
          <a:p>
            <a:pPr algn="r"/>
            <a:r>
              <a:rPr lang="en-US" dirty="0">
                <a:hlinkClick r:id="rId7"/>
              </a:rPr>
              <a:t>https://github.com/COMBINE-lab/salmon/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2052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C5404-0369-63E4-F8E2-427DD1000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1049CC-8F8E-6C3E-5C06-D1FA7C7FF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CA800C-FD6C-2322-D085-89B1FAB92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9646680" cy="1500187"/>
          </a:xfrm>
        </p:spPr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scRNA</a:t>
            </a:r>
            <a:r>
              <a:rPr lang="en-US" dirty="0"/>
              <a:t>-seq data pre-processing with </a:t>
            </a:r>
            <a:r>
              <a:rPr lang="en-US" i="1" dirty="0"/>
              <a:t>alevin-fry</a:t>
            </a:r>
          </a:p>
        </p:txBody>
      </p:sp>
    </p:spTree>
    <p:extLst>
      <p:ext uri="{BB962C8B-B14F-4D97-AF65-F5344CB8AC3E}">
        <p14:creationId xmlns:p14="http://schemas.microsoft.com/office/powerpoint/2010/main" val="37961837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297E18-E9ED-EAA4-CEFE-3E146117A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 data: 1k PBMC</a:t>
            </a:r>
            <a:br>
              <a:rPr lang="en-US" b="1" dirty="0"/>
            </a:br>
            <a:r>
              <a:rPr lang="en-US" i="1" dirty="0"/>
              <a:t>10X, 3’, v3 chemistry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27A7D9A-D8CA-C2B5-07F4-C825B5D1E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32219"/>
            <a:ext cx="10515600" cy="114089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Notes:</a:t>
            </a:r>
          </a:p>
          <a:p>
            <a:r>
              <a:rPr lang="en-US" dirty="0"/>
              <a:t>V2 chemistry is similar, except it has 16bp barcode + 10bp UMI</a:t>
            </a:r>
          </a:p>
          <a:p>
            <a:r>
              <a:rPr lang="en-US" dirty="0"/>
              <a:t>5’ libraries utilize V2 chemistry</a:t>
            </a:r>
          </a:p>
        </p:txBody>
      </p:sp>
      <p:pic>
        <p:nvPicPr>
          <p:cNvPr id="7" name="Picture 6" descr="A screenshot of a cell ranger&#10;&#10;Description automatically generated">
            <a:extLst>
              <a:ext uri="{FF2B5EF4-FFF2-40B4-BE49-F238E27FC236}">
                <a16:creationId xmlns:a16="http://schemas.microsoft.com/office/drawing/2014/main" id="{4065CD82-612E-1A92-6830-9EFA87EE0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200" y="1804403"/>
            <a:ext cx="9316995" cy="31644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9E7CD1-C9CC-873B-6B41-D9F714AC99E3}"/>
              </a:ext>
            </a:extLst>
          </p:cNvPr>
          <p:cNvSpPr txBox="1"/>
          <p:nvPr/>
        </p:nvSpPr>
        <p:spPr>
          <a:xfrm>
            <a:off x="1264200" y="6483146"/>
            <a:ext cx="10927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https://www.10xgenomics.com/datasets/1-k-pbm-cs-from-a-healthy-donor-v-3-chemistry-3-standard-3-0-0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92931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DFDDE-F6E4-AC18-D47A-7F6E736AC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Software required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C20E4-0336-E20B-2F2B-2F58ADC1E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pyroe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https://pyroe.readthedocs.io/en/latest/index.html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3"/>
              </a:rPr>
              <a:t>https://github.com/COMBINE-lab/pyroe</a:t>
            </a:r>
            <a:r>
              <a:rPr lang="en-US" dirty="0"/>
              <a:t> </a:t>
            </a:r>
          </a:p>
          <a:p>
            <a:r>
              <a:rPr lang="en-US" dirty="0"/>
              <a:t>salmon</a:t>
            </a:r>
          </a:p>
          <a:p>
            <a:pPr lvl="1"/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  <a:hlinkClick r:id="rId4"/>
              </a:rPr>
              <a:t>https://salmon.readthedocs.io/en/latest/building.html#installation</a:t>
            </a:r>
            <a:endParaRPr lang="en-US" dirty="0">
              <a:latin typeface="Aptos" panose="020B0004020202020204" pitchFamily="34" charset="0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hlinkClick r:id="rId5"/>
              </a:rPr>
              <a:t>https://github.com/COMBINE-lab/salmon</a:t>
            </a:r>
            <a:endParaRPr lang="en-US" dirty="0"/>
          </a:p>
          <a:p>
            <a:pPr lvl="1"/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DS/Kraken: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module load salmon/1.10.0</a:t>
            </a: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 </a:t>
            </a:r>
            <a:endParaRPr lang="en-US" dirty="0"/>
          </a:p>
          <a:p>
            <a:r>
              <a:rPr lang="en-US" dirty="0"/>
              <a:t>alevin-fry</a:t>
            </a:r>
          </a:p>
          <a:p>
            <a:pPr lvl="1"/>
            <a:r>
              <a:rPr lang="en-US" dirty="0">
                <a:hlinkClick r:id="rId6"/>
              </a:rPr>
              <a:t>https://alevin-fry.readthedocs.io/en/latest/index.html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7"/>
              </a:rPr>
              <a:t>https://github.com/COMBINE-lab/alevin-fry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DS/Kraken: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module load alevin-fry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935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9734D-6EEC-372F-1DF8-6E05611C3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4743"/>
          </a:xfrm>
        </p:spPr>
        <p:txBody>
          <a:bodyPr/>
          <a:lstStyle/>
          <a:p>
            <a:r>
              <a:rPr lang="en-US" b="1" dirty="0"/>
              <a:t>Download example data (FASTQ format)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6FD42-BC14-2259-E7C3-FB3CBD44C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7631"/>
            <a:ext cx="10515600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Make working directory for workshop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DS_scRNA_20240228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Download 10x FASTQ files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https://cf.10xgenomics.com/samples/cell-exp/3.0.0/pbmc_1k_v3/pbmc_1k_v3_fastqs.tar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Un-tar FASTQ files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tar 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xvf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pbmc_1k_v3_fastqs.tar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Peek at one of the R1 files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zcat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pbmc_1k_v3_fastqs/pbmc_1k_v3_S1_L001_R1_001.fastq.gz | head -n 24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Peek at one of the R2 files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zcat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pbmc_1k_v3_fastqs/pbmc_1k_v3_S1_L001_R2_001.fastq.gz | head -n 24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645795-2FCA-B464-7F60-277DB74DDA91}"/>
              </a:ext>
            </a:extLst>
          </p:cNvPr>
          <p:cNvSpPr txBox="1"/>
          <p:nvPr/>
        </p:nvSpPr>
        <p:spPr>
          <a:xfrm>
            <a:off x="838200" y="6169709"/>
            <a:ext cx="10247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Note: There are 2 lanes (L001, L002) of sequencing. In this case, these files can be concatenated, either explicitly by us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en-US" b="1" dirty="0"/>
              <a:t>) or implicitly during our first processing step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*R1*.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gz</a:t>
            </a:r>
            <a:r>
              <a:rPr lang="en-US" b="1" dirty="0"/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*R2*.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gz</a:t>
            </a:r>
            <a:r>
              <a:rPr lang="en-US" b="1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7E6F25-84FA-D9C3-F7CB-562D1E5CE14D}"/>
              </a:ext>
            </a:extLst>
          </p:cNvPr>
          <p:cNvSpPr txBox="1"/>
          <p:nvPr/>
        </p:nvSpPr>
        <p:spPr>
          <a:xfrm>
            <a:off x="7068856" y="3105834"/>
            <a:ext cx="51231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“</a:t>
            </a:r>
            <a:r>
              <a:rPr lang="en-US" dirty="0" err="1"/>
              <a:t>wget</a:t>
            </a:r>
            <a:r>
              <a:rPr lang="en-US" dirty="0"/>
              <a:t>” doesn’t work (it may not come pre-installed on OS X), try “curl -O” in its place instead</a:t>
            </a:r>
          </a:p>
        </p:txBody>
      </p:sp>
    </p:spTree>
    <p:extLst>
      <p:ext uri="{BB962C8B-B14F-4D97-AF65-F5344CB8AC3E}">
        <p14:creationId xmlns:p14="http://schemas.microsoft.com/office/powerpoint/2010/main" val="15440306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E773E-42B9-1C3B-13C9-58B631DA9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8F91-E6EA-1742-B570-43006CBA2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521" y="365125"/>
            <a:ext cx="11103279" cy="1325563"/>
          </a:xfrm>
        </p:spPr>
        <p:txBody>
          <a:bodyPr/>
          <a:lstStyle/>
          <a:p>
            <a:r>
              <a:rPr lang="en-US" b="1" dirty="0"/>
              <a:t>Download reference genome and GENCODE gene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BA9AC-410F-FACD-593C-6DA5E7208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954061"/>
            <a:ext cx="11974882" cy="3634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 Download reference genome sequence (Takes ~20 min to download)</a:t>
            </a:r>
          </a:p>
          <a:p>
            <a:pPr marL="0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https://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ftp.ebi.ac.uk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/pub/databases/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gencode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Gencode_human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/release_45/GRCh38.primary_assembly.genome.fa.gz</a:t>
            </a:r>
          </a:p>
          <a:p>
            <a:pPr marL="0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 Download GENCODE GTF of gene annotations</a:t>
            </a:r>
          </a:p>
          <a:p>
            <a:pPr marL="0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https://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ftp.ebi.ac.uk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/pub/databases/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gencode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Gencode_human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/release_45/gencode.v45.annotation.gtf.gz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# Unzip both files</a:t>
            </a:r>
          </a:p>
          <a:p>
            <a:pPr marL="0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gunzip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GRCh38.primary_assembly.genome.fa.gz</a:t>
            </a:r>
          </a:p>
          <a:p>
            <a:pPr marL="0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gunzip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gencode.v45.annotation.gtf.gz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958924-76BD-48E8-5D83-BF301F862479}"/>
              </a:ext>
            </a:extLst>
          </p:cNvPr>
          <p:cNvSpPr txBox="1"/>
          <p:nvPr/>
        </p:nvSpPr>
        <p:spPr>
          <a:xfrm>
            <a:off x="225468" y="5285984"/>
            <a:ext cx="46253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Links accessible on GENCODE website here:</a:t>
            </a:r>
          </a:p>
          <a:p>
            <a:r>
              <a:rPr lang="en-US" dirty="0">
                <a:hlinkClick r:id="rId2"/>
              </a:rPr>
              <a:t>https://www.gencodegenes.org/human/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Or similarly for mouse:</a:t>
            </a:r>
          </a:p>
          <a:p>
            <a:r>
              <a:rPr lang="en-US" dirty="0">
                <a:hlinkClick r:id="rId3"/>
              </a:rPr>
              <a:t>https://www.gencodegenes.org/mouse/</a:t>
            </a:r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C7FA28-F1A0-7768-8516-2BD94DA3B34D}"/>
              </a:ext>
            </a:extLst>
          </p:cNvPr>
          <p:cNvSpPr txBox="1"/>
          <p:nvPr/>
        </p:nvSpPr>
        <p:spPr>
          <a:xfrm>
            <a:off x="6407064" y="5285984"/>
            <a:ext cx="55594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Make sure you don’t mix and match releases! </a:t>
            </a:r>
          </a:p>
          <a:p>
            <a:r>
              <a:rPr lang="en-US" dirty="0"/>
              <a:t>Human v45 release is built on GRCh38/hg38</a:t>
            </a:r>
          </a:p>
          <a:p>
            <a:r>
              <a:rPr lang="en-US" dirty="0"/>
              <a:t>Earlier releases are needed if using hg19</a:t>
            </a:r>
          </a:p>
          <a:p>
            <a:r>
              <a:rPr lang="en-US" dirty="0"/>
              <a:t>More info here:</a:t>
            </a:r>
            <a:br>
              <a:rPr lang="en-US" dirty="0"/>
            </a:br>
            <a:r>
              <a:rPr lang="en-US" dirty="0">
                <a:hlinkClick r:id="rId4"/>
              </a:rPr>
              <a:t>https://www.gencodegenes.org/human/releases.html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11618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1900E3-2A0D-8D7C-2AEE-B1EBF502B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59A60-BA26-EB0D-B3D2-0009F62EC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521" y="365126"/>
            <a:ext cx="11103279" cy="799796"/>
          </a:xfrm>
        </p:spPr>
        <p:txBody>
          <a:bodyPr/>
          <a:lstStyle/>
          <a:p>
            <a:r>
              <a:rPr lang="en-US" b="1" dirty="0"/>
              <a:t>Generate </a:t>
            </a:r>
            <a:r>
              <a:rPr lang="en-US" i="1" dirty="0" err="1"/>
              <a:t>splici</a:t>
            </a:r>
            <a:r>
              <a:rPr lang="en-US" b="1" dirty="0"/>
              <a:t>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ED8A6-5577-D5A4-FBC6-7D3764CFA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Install package </a:t>
            </a:r>
            <a:r>
              <a:rPr lang="en-US" i="1" dirty="0" err="1"/>
              <a:t>pyroe</a:t>
            </a:r>
            <a:endParaRPr lang="en-US" i="1" dirty="0"/>
          </a:p>
          <a:p>
            <a:pPr marL="457200" lvl="1" indent="0">
              <a:buNone/>
            </a:pPr>
            <a:r>
              <a:rPr lang="en-US" dirty="0"/>
              <a:t>With pip: 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pip install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pyroe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--user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Or alternatively with </a:t>
            </a:r>
            <a:r>
              <a:rPr lang="en-US" dirty="0" err="1"/>
              <a:t>conda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pyroe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bioconda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b="1" dirty="0">
              <a:latin typeface="Aptos" panose="020B0004020202020204" pitchFamily="34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Aptos" panose="020B0004020202020204" pitchFamily="34" charset="0"/>
                <a:cs typeface="Courier New" panose="02070309020205020404" pitchFamily="49" charset="0"/>
              </a:rPr>
              <a:t>Run</a:t>
            </a: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 </a:t>
            </a:r>
            <a:r>
              <a:rPr lang="en-US" i="1" dirty="0" err="1">
                <a:latin typeface="Aptos" panose="020B0004020202020204" pitchFamily="34" charset="0"/>
                <a:cs typeface="Courier New" panose="02070309020205020404" pitchFamily="49" charset="0"/>
              </a:rPr>
              <a:t>pyroe</a:t>
            </a:r>
            <a:r>
              <a:rPr lang="en-US" i="1" dirty="0">
                <a:latin typeface="Aptos" panose="020B0004020202020204" pitchFamily="34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(Takes ~8min to run)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pyroe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make-spliced+intronic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pPr marL="914400" lvl="2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GRCh38.primary_assembly.genome.fa \</a:t>
            </a:r>
          </a:p>
          <a:p>
            <a:pPr marL="914400" lvl="2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gencode.v45.annotation.gtf \</a:t>
            </a:r>
          </a:p>
          <a:p>
            <a:pPr marL="914400" lvl="2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90 \</a:t>
            </a:r>
          </a:p>
          <a:p>
            <a:pPr marL="914400" lvl="2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gencode.v45.annotation_splici_fl85</a:t>
            </a:r>
          </a:p>
        </p:txBody>
      </p:sp>
    </p:spTree>
    <p:extLst>
      <p:ext uri="{BB962C8B-B14F-4D97-AF65-F5344CB8AC3E}">
        <p14:creationId xmlns:p14="http://schemas.microsoft.com/office/powerpoint/2010/main" val="1688542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C78E2-0A72-D5E1-9BDD-F68D6A1A4F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124" y="1655805"/>
            <a:ext cx="10243751" cy="2163077"/>
          </a:xfrm>
        </p:spPr>
        <p:txBody>
          <a:bodyPr>
            <a:normAutofit/>
          </a:bodyPr>
          <a:lstStyle/>
          <a:p>
            <a:r>
              <a:rPr lang="en-US" sz="6600" b="1" dirty="0"/>
              <a:t>Introduction to </a:t>
            </a:r>
            <a:r>
              <a:rPr lang="en-US" sz="6600" b="1" dirty="0" err="1"/>
              <a:t>scRNA</a:t>
            </a:r>
            <a:r>
              <a:rPr lang="en-US" sz="6600" b="1" dirty="0"/>
              <a:t>-seq and data preprocessing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BEA1DF-3660-0629-1C40-AC845162A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3288"/>
            <a:ext cx="9144000" cy="2011684"/>
          </a:xfrm>
        </p:spPr>
        <p:txBody>
          <a:bodyPr>
            <a:normAutofit fontScale="85000" lnSpcReduction="20000"/>
          </a:bodyPr>
          <a:lstStyle/>
          <a:p>
            <a:r>
              <a:rPr lang="en-US" sz="3500" b="1" dirty="0">
                <a:solidFill>
                  <a:schemeClr val="bg1">
                    <a:lumMod val="50000"/>
                  </a:schemeClr>
                </a:solidFill>
              </a:rPr>
              <a:t>Jeremy M. Simon, Ph.D.</a:t>
            </a:r>
          </a:p>
          <a:p>
            <a:endParaRPr lang="en-US" sz="100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Senior Research Scientist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Dana-Farber Cancer Institute | Department of Data Science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Harvard T.H. Chan School of Public Health | Department of Biostatistics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2"/>
              </a:rPr>
              <a:t>jsimon@ds.dfci.harvard.edu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66621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9F124-3EA3-D621-32E2-0A6FD13ADE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2BA58-4157-1E1D-540D-E876FEA66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521" y="365125"/>
            <a:ext cx="11103279" cy="712113"/>
          </a:xfrm>
        </p:spPr>
        <p:txBody>
          <a:bodyPr/>
          <a:lstStyle/>
          <a:p>
            <a:r>
              <a:rPr lang="en-US" b="1" dirty="0"/>
              <a:t>Index </a:t>
            </a:r>
            <a:r>
              <a:rPr lang="en-US" i="1" dirty="0" err="1"/>
              <a:t>splici</a:t>
            </a:r>
            <a:r>
              <a:rPr lang="en-US" b="1" dirty="0"/>
              <a:t> annotation for </a:t>
            </a:r>
            <a:r>
              <a:rPr lang="en-US" i="1" dirty="0"/>
              <a:t>salmon alevin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FFF75-148A-C4D3-31DF-3B750F3DC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885" y="1453019"/>
            <a:ext cx="11574049" cy="527345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Install pre-compiled binary of </a:t>
            </a:r>
            <a:r>
              <a:rPr lang="en-US" i="1" dirty="0"/>
              <a:t>salmon</a:t>
            </a:r>
            <a:r>
              <a:rPr lang="en-US" dirty="0"/>
              <a:t> (if needed)</a:t>
            </a:r>
          </a:p>
          <a:p>
            <a:pPr marL="0" indent="0">
              <a:buNone/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https://github.com/COMBINE-lab/salmon/releases/download/v1.10.0/salmon-1.10.0_linux_x86_64.tar.gz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tar –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xzvf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salmon-1.10.0_linux_x86_64.tar.gz</a:t>
            </a:r>
          </a:p>
          <a:p>
            <a:pPr marL="0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If using DS servers:</a:t>
            </a:r>
          </a:p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module load salmon/1.10.0</a:t>
            </a:r>
          </a:p>
          <a:p>
            <a:pPr marL="0" indent="0">
              <a:buNone/>
            </a:pPr>
            <a:endParaRPr lang="en-US" dirty="0">
              <a:latin typeface="Aptos" panose="020B0004020202020204" pitchFamily="34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Other cases, follow steps outlined here:</a:t>
            </a:r>
          </a:p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  <a:hlinkClick r:id="rId3"/>
              </a:rPr>
              <a:t>https://salmon.readthedocs.io/en/latest/building.html#installation</a:t>
            </a: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endParaRPr lang="en-US" dirty="0">
              <a:latin typeface="Aptos" panose="020B0004020202020204" pitchFamily="34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Then create salmon index of our </a:t>
            </a:r>
            <a:r>
              <a:rPr lang="en-US" dirty="0" err="1">
                <a:latin typeface="Aptos" panose="020B0004020202020204" pitchFamily="34" charset="0"/>
                <a:cs typeface="Courier New" panose="02070309020205020404" pitchFamily="49" charset="0"/>
              </a:rPr>
              <a:t>splici</a:t>
            </a: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 reference (Takes ~20min to run)</a:t>
            </a:r>
          </a:p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salmon index \</a:t>
            </a:r>
          </a:p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-t gencode.v45.annotation_splici_fl85.fa \</a:t>
            </a:r>
          </a:p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--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gencode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-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gencode.v45.annotation_splici_fl85_idx \</a:t>
            </a:r>
          </a:p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-p 8</a:t>
            </a:r>
          </a:p>
        </p:txBody>
      </p:sp>
    </p:spTree>
    <p:extLst>
      <p:ext uri="{BB962C8B-B14F-4D97-AF65-F5344CB8AC3E}">
        <p14:creationId xmlns:p14="http://schemas.microsoft.com/office/powerpoint/2010/main" val="9494526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540C1-0D0A-B171-181B-F73CDA96A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56" y="120178"/>
            <a:ext cx="12086507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Processing step 1: </a:t>
            </a:r>
            <a:r>
              <a:rPr lang="en-US" i="1" dirty="0"/>
              <a:t>alevin</a:t>
            </a:r>
            <a:br>
              <a:rPr lang="en-US" b="1" dirty="0"/>
            </a:br>
            <a:r>
              <a:rPr lang="en-US" b="1" dirty="0"/>
              <a:t>Barcode/UMI extraction, mapping of sequencing 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00051-143A-959D-6E1F-8C2BD2EC9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7474" y="1421947"/>
            <a:ext cx="4075670" cy="473122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b="1" dirty="0"/>
              <a:t>Note on 10X chemistries:</a:t>
            </a:r>
            <a:endParaRPr lang="en-US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V3 chemistry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--chromiumV3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OR manually specify via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-geometry 1[1-16]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umi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-geometry 1[17-28]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--read-geometry 2[1-end]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V2 chemistry (including 5’ libraries)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--chromium </a:t>
            </a:r>
          </a:p>
          <a:p>
            <a:pPr marL="0" indent="0">
              <a:buNone/>
            </a:pPr>
            <a:r>
              <a:rPr lang="en-US" dirty="0"/>
              <a:t>OR manually specify via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-geometry 1[1-16]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umi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-geometry 1[17-26]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--read-geometry 2[1-end]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FA4CFF-01D0-59EC-32A4-51B860A26AFC}"/>
              </a:ext>
            </a:extLst>
          </p:cNvPr>
          <p:cNvSpPr txBox="1"/>
          <p:nvPr/>
        </p:nvSpPr>
        <p:spPr>
          <a:xfrm>
            <a:off x="269789" y="1597311"/>
            <a:ext cx="611257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General execution:</a:t>
            </a:r>
            <a:endParaRPr lang="en-US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salmon alevin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-l ISR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dumpFeatures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gencode.v45.annotation_splici_fl85_idx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-1 pbmc_1k_v3_fastqs/*R1*.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fastq.gz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-2 pbmc_1k_v3_fastqs/*R2*.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fastq.gz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--chromiumV3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-o 1k_PBMC_alevin_out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-p 4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--sketch \</a:t>
            </a:r>
            <a:b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--rad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EFA59D-E8B7-60D9-440E-DF6D74399B8B}"/>
              </a:ext>
            </a:extLst>
          </p:cNvPr>
          <p:cNvSpPr txBox="1"/>
          <p:nvPr/>
        </p:nvSpPr>
        <p:spPr>
          <a:xfrm>
            <a:off x="98856" y="5149930"/>
            <a:ext cx="72163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Including ”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sketch --rad</a:t>
            </a:r>
            <a:r>
              <a:rPr lang="en-US" dirty="0"/>
              <a:t>” here so we perform a fast sketch-based alignment and report the reads in a RAD (binary) format for use with </a:t>
            </a:r>
            <a:r>
              <a:rPr lang="en-US" i="1" dirty="0"/>
              <a:t>alevin-fry</a:t>
            </a:r>
          </a:p>
          <a:p>
            <a:endParaRPr lang="en-US" dirty="0">
              <a:latin typeface="Aptos" panose="020B0004020202020204" pitchFamily="34" charset="0"/>
            </a:endParaRPr>
          </a:p>
          <a:p>
            <a:r>
              <a:rPr lang="en-US" dirty="0">
                <a:latin typeface="Aptos" panose="020B0004020202020204" pitchFamily="34" charset="0"/>
              </a:rPr>
              <a:t>Optional: include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dumpFeatures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Aptos" panose="020B0004020202020204" pitchFamily="34" charset="0"/>
              </a:rPr>
              <a:t>for downstream use of </a:t>
            </a:r>
            <a:r>
              <a:rPr lang="en-US" i="1" dirty="0" err="1">
                <a:latin typeface="Aptos" panose="020B0004020202020204" pitchFamily="34" charset="0"/>
              </a:rPr>
              <a:t>AlevinQC</a:t>
            </a:r>
            <a:endParaRPr lang="en-US" i="1" dirty="0">
              <a:latin typeface="Aptos" panose="020B00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B12478-ACDD-86C2-7A0B-026777BC21C4}"/>
              </a:ext>
            </a:extLst>
          </p:cNvPr>
          <p:cNvSpPr txBox="1"/>
          <p:nvPr/>
        </p:nvSpPr>
        <p:spPr>
          <a:xfrm>
            <a:off x="7590773" y="6225437"/>
            <a:ext cx="4594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Note: Step 1 could utilize </a:t>
            </a:r>
            <a:r>
              <a:rPr lang="en-US" b="1" i="1" dirty="0" err="1"/>
              <a:t>piscem</a:t>
            </a:r>
            <a:r>
              <a:rPr lang="en-US" b="1" dirty="0"/>
              <a:t> instead:</a:t>
            </a:r>
          </a:p>
          <a:p>
            <a:r>
              <a:rPr lang="en-US" b="1" dirty="0">
                <a:hlinkClick r:id="rId2"/>
              </a:rPr>
              <a:t>https://github.com/COMBINE-lab/piscem</a:t>
            </a:r>
            <a:r>
              <a:rPr 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45129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E9DFC-A537-DD67-DB24-DCFDFB53C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Install </a:t>
            </a:r>
            <a:r>
              <a:rPr lang="en-US" i="1" dirty="0"/>
              <a:t>alevin-fry</a:t>
            </a:r>
            <a:r>
              <a:rPr lang="en-US" b="1" dirty="0"/>
              <a:t>, if needed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98660-C304-414C-262A-66B26B4F5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364" y="1825625"/>
            <a:ext cx="11899726" cy="466725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Install </a:t>
            </a:r>
            <a:r>
              <a:rPr lang="en-US" i="1" dirty="0" err="1"/>
              <a:t>rustup</a:t>
            </a:r>
            <a:r>
              <a:rPr lang="en-US" i="1" dirty="0"/>
              <a:t>, </a:t>
            </a:r>
            <a:r>
              <a:rPr lang="en-US" dirty="0"/>
              <a:t>source </a:t>
            </a:r>
            <a:r>
              <a:rPr lang="en-US" i="1" dirty="0"/>
              <a:t>cargo</a:t>
            </a:r>
            <a:r>
              <a:rPr lang="en-US" dirty="0"/>
              <a:t> environment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curl --proto '=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https'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--tlsv1.2 -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sSf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https://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sh.rustup.rs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source "$HOME/.cargo/env"</a:t>
            </a:r>
          </a:p>
          <a:p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Retrieve alevin-fry source directory</a:t>
            </a:r>
          </a:p>
          <a:p>
            <a:pPr marL="0" indent="0">
              <a:buNone/>
            </a:pP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https://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github.com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/COMBINE-lab/alevin-fry/archive/refs/tags/v0.8.2.tar.gz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Unzip </a:t>
            </a:r>
            <a:r>
              <a:rPr lang="en-US" dirty="0" err="1">
                <a:latin typeface="Aptos" panose="020B0004020202020204" pitchFamily="34" charset="0"/>
                <a:cs typeface="Courier New" panose="02070309020205020404" pitchFamily="49" charset="0"/>
              </a:rPr>
              <a:t>tarball</a:t>
            </a:r>
            <a:endParaRPr lang="en-US" dirty="0">
              <a:latin typeface="Aptos" panose="020B0004020202020204" pitchFamily="34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tar 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xzvf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v0.8.2.tar.gz </a:t>
            </a:r>
          </a:p>
          <a:p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cd into alevin-fry directory</a:t>
            </a:r>
          </a:p>
          <a:p>
            <a:pPr marL="0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cd alevin-fry-0.8.2</a:t>
            </a:r>
            <a:endParaRPr lang="en-US" dirty="0">
              <a:latin typeface="Aptos" panose="020B0004020202020204" pitchFamily="34" charset="0"/>
              <a:cs typeface="Courier New" panose="02070309020205020404" pitchFamily="49" charset="0"/>
            </a:endParaRPr>
          </a:p>
          <a:p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Build alevin-fry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cargo build --release </a:t>
            </a:r>
          </a:p>
          <a:p>
            <a:r>
              <a:rPr lang="en-US" sz="3000" dirty="0">
                <a:latin typeface="Aptos" panose="020B0004020202020204" pitchFamily="34" charset="0"/>
                <a:cs typeface="Courier New" panose="02070309020205020404" pitchFamily="49" charset="0"/>
              </a:rPr>
              <a:t>Test</a:t>
            </a:r>
          </a:p>
          <a:p>
            <a:pPr marL="0" indent="0">
              <a:buNone/>
            </a:pPr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target/release/alevin-fry -h</a:t>
            </a:r>
          </a:p>
          <a:p>
            <a:r>
              <a:rPr lang="en-US" sz="3000" dirty="0">
                <a:latin typeface="Aptos" panose="020B0004020202020204" pitchFamily="34" charset="0"/>
                <a:cs typeface="Courier New" panose="02070309020205020404" pitchFamily="49" charset="0"/>
              </a:rPr>
              <a:t>Optional: add directory to $PATH</a:t>
            </a:r>
          </a:p>
          <a:p>
            <a:pPr marL="0" indent="0">
              <a:buNone/>
            </a:pPr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export PATH=`</a:t>
            </a:r>
            <a:r>
              <a:rPr lang="en-US" sz="2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pwd</a:t>
            </a:r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`/target/release/:$PATH</a:t>
            </a:r>
          </a:p>
        </p:txBody>
      </p:sp>
    </p:spTree>
    <p:extLst>
      <p:ext uri="{BB962C8B-B14F-4D97-AF65-F5344CB8AC3E}">
        <p14:creationId xmlns:p14="http://schemas.microsoft.com/office/powerpoint/2010/main" val="39412359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9ED28-3B07-29AD-53EC-48C52FDE6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What’s in a RAD file?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38A83-C29F-C60C-4675-568E069C7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416" y="1825625"/>
            <a:ext cx="11991584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alevin-fry view -r 1k_PBMC_alevin_out/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map.rad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head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Note: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alevin-fry convert</a:t>
            </a:r>
            <a:r>
              <a:rPr lang="en-US" dirty="0">
                <a:latin typeface="Aptos" panose="020B0004020202020204" pitchFamily="34" charset="0"/>
                <a:cs typeface="Courier New" panose="02070309020205020404" pitchFamily="49" charset="0"/>
              </a:rPr>
              <a:t> can convert BAM to RAD format if desired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6FF468D-621D-4F60-4B54-739436B77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16" y="2385164"/>
            <a:ext cx="11920560" cy="290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957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ED309D-C274-E9EB-F431-5C0F76362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44242-BF13-5538-EA67-F9D8E2424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789" y="120178"/>
            <a:ext cx="11652422" cy="1325563"/>
          </a:xfrm>
        </p:spPr>
        <p:txBody>
          <a:bodyPr>
            <a:normAutofit/>
          </a:bodyPr>
          <a:lstStyle/>
          <a:p>
            <a:r>
              <a:rPr lang="en-US" b="1" dirty="0"/>
              <a:t>Processing step 2: </a:t>
            </a:r>
            <a:r>
              <a:rPr lang="en-US" i="1" dirty="0"/>
              <a:t>alevin-fry generate-permit-list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0618D-E16B-880E-E3AA-74AA8FBC9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6541" y="3805880"/>
            <a:ext cx="4246603" cy="30521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/>
              <a:t>Note on 10X chemistries:</a:t>
            </a:r>
            <a:endParaRPr lang="en-US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3’ libraries must utilize</a:t>
            </a:r>
          </a:p>
          <a:p>
            <a:pPr marL="0" indent="0">
              <a:buNone/>
            </a:pP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-d 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fw</a:t>
            </a:r>
            <a:endParaRPr lang="en-US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5’ libraries must utilize</a:t>
            </a:r>
          </a:p>
          <a:p>
            <a:pPr marL="0" indent="0">
              <a:buNone/>
            </a:pP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-d 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rc</a:t>
            </a:r>
            <a:endParaRPr lang="en-US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108BB1-2FC5-7EBF-8AC9-158111352009}"/>
              </a:ext>
            </a:extLst>
          </p:cNvPr>
          <p:cNvSpPr txBox="1"/>
          <p:nvPr/>
        </p:nvSpPr>
        <p:spPr>
          <a:xfrm>
            <a:off x="269789" y="3805880"/>
            <a:ext cx="4733988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General execution:</a:t>
            </a:r>
            <a:endParaRPr lang="en-US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alevin-fry generate-permit-list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-d 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fw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-k \</a:t>
            </a:r>
            <a:endParaRPr lang="en-US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1k_PBMC_alevin_out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-o 1k_PBMC_alevin_quant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38087C-648F-93ED-AD83-EC01BDE1A7C1}"/>
              </a:ext>
            </a:extLst>
          </p:cNvPr>
          <p:cNvSpPr txBox="1"/>
          <p:nvPr/>
        </p:nvSpPr>
        <p:spPr>
          <a:xfrm>
            <a:off x="269789" y="5685288"/>
            <a:ext cx="5585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Optional: include 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--expect-cells 8000 </a:t>
            </a:r>
            <a:r>
              <a:rPr lang="en-US" dirty="0">
                <a:latin typeface="Aptos" panose="020B0004020202020204" pitchFamily="34" charset="0"/>
              </a:rPr>
              <a:t>or some other value based on known loading of 10X instrument</a:t>
            </a:r>
          </a:p>
        </p:txBody>
      </p:sp>
      <p:pic>
        <p:nvPicPr>
          <p:cNvPr id="7" name="Picture 6" descr="A black and white text on a black background&#10;&#10;Description automatically generated">
            <a:extLst>
              <a:ext uri="{FF2B5EF4-FFF2-40B4-BE49-F238E27FC236}">
                <a16:creationId xmlns:a16="http://schemas.microsoft.com/office/drawing/2014/main" id="{DD9BD136-43CC-D8BC-22D6-559D89181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55" y="1173302"/>
            <a:ext cx="6528315" cy="245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068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8ED80-773F-8CB9-CEB1-D0D27F12F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E830E-7082-40C4-DECF-8E82CA5FD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789" y="120178"/>
            <a:ext cx="11652422" cy="1325563"/>
          </a:xfrm>
        </p:spPr>
        <p:txBody>
          <a:bodyPr>
            <a:normAutofit/>
          </a:bodyPr>
          <a:lstStyle/>
          <a:p>
            <a:r>
              <a:rPr lang="en-US" b="1" dirty="0"/>
              <a:t>Processing step 3: </a:t>
            </a:r>
            <a:r>
              <a:rPr lang="en-US" i="1" dirty="0"/>
              <a:t>alevin-fry collate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C707D0-0A34-8AB9-FD13-0A1744E664FF}"/>
              </a:ext>
            </a:extLst>
          </p:cNvPr>
          <p:cNvSpPr txBox="1"/>
          <p:nvPr/>
        </p:nvSpPr>
        <p:spPr>
          <a:xfrm>
            <a:off x="269789" y="3805880"/>
            <a:ext cx="3768980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General execution:</a:t>
            </a:r>
            <a:endParaRPr lang="en-US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alevin-fry collate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-r 1k_PBMC_alevin_out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1k_PBMC_alevin_quant \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-t 16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7EC41199-3A9F-2A6E-0CA7-49476AB52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89" y="1242532"/>
            <a:ext cx="7772400" cy="212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8208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B3BC4-A1AE-4E5E-C834-02EC742D2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AD9A-314D-7604-4640-C8A93DFC7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789" y="120178"/>
            <a:ext cx="11652422" cy="1325563"/>
          </a:xfrm>
        </p:spPr>
        <p:txBody>
          <a:bodyPr>
            <a:normAutofit/>
          </a:bodyPr>
          <a:lstStyle/>
          <a:p>
            <a:r>
              <a:rPr lang="en-US" b="1" dirty="0"/>
              <a:t>Processing step 4: </a:t>
            </a:r>
            <a:r>
              <a:rPr lang="en-US" i="1" dirty="0"/>
              <a:t>alevin-fry quant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B72468-11A1-46A7-71E6-1EFEFF3089BC}"/>
              </a:ext>
            </a:extLst>
          </p:cNvPr>
          <p:cNvSpPr txBox="1"/>
          <p:nvPr/>
        </p:nvSpPr>
        <p:spPr>
          <a:xfrm>
            <a:off x="162838" y="3429000"/>
            <a:ext cx="819121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General execution:</a:t>
            </a:r>
            <a:endParaRPr lang="en-US" b="1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alevin-fry quant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-m gencode.v45.annotation_splici_fl85/splici_fl85_t2g_3col.tsv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6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1k_PBMC_alevin_quant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-o 1k_PBMC_alevin_quant_crlikeem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-r </a:t>
            </a:r>
            <a:r>
              <a:rPr lang="en-US" sz="16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cr</a:t>
            </a:r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-like-</a:t>
            </a:r>
            <a:r>
              <a:rPr lang="en-US" sz="16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em</a:t>
            </a:r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-t 16 \</a:t>
            </a:r>
          </a:p>
          <a:p>
            <a:r>
              <a:rPr lang="en-US" sz="16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--use-</a:t>
            </a:r>
            <a:r>
              <a:rPr lang="en-US" sz="16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mtx</a:t>
            </a:r>
            <a:endParaRPr lang="en-US" sz="16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E03B527A-732C-2B4E-E74B-D32485186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89" y="1221245"/>
            <a:ext cx="7772400" cy="2062915"/>
          </a:xfrm>
          <a:prstGeom prst="rect">
            <a:avLst/>
          </a:prstGeo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AC2C45D5-5189-FD5C-1097-903DC79D8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0668" y="397587"/>
            <a:ext cx="3521332" cy="2133615"/>
          </a:xfrm>
          <a:prstGeom prst="rect">
            <a:avLst/>
          </a:prstGeom>
        </p:spPr>
      </p:pic>
      <p:pic>
        <p:nvPicPr>
          <p:cNvPr id="9" name="Picture 8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1640ABD4-94AE-2E76-4FBA-DBBC07E2E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0668" y="2765277"/>
            <a:ext cx="3486639" cy="16479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9A91EA2-8804-6E31-C672-33C92FF34A33}"/>
              </a:ext>
            </a:extLst>
          </p:cNvPr>
          <p:cNvSpPr txBox="1"/>
          <p:nvPr/>
        </p:nvSpPr>
        <p:spPr>
          <a:xfrm>
            <a:off x="8670668" y="2500646"/>
            <a:ext cx="3486639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[…]                              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5771B4-76FB-6382-E900-284F106201E8}"/>
              </a:ext>
            </a:extLst>
          </p:cNvPr>
          <p:cNvSpPr txBox="1"/>
          <p:nvPr/>
        </p:nvSpPr>
        <p:spPr>
          <a:xfrm>
            <a:off x="8670668" y="28255"/>
            <a:ext cx="3184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Snippet of “t2g” mapping file</a:t>
            </a:r>
          </a:p>
        </p:txBody>
      </p:sp>
      <p:pic>
        <p:nvPicPr>
          <p:cNvPr id="15" name="Picture 1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F2ECF249-F077-CBF5-24BE-CBD1E90D76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1348" y="4553701"/>
            <a:ext cx="6683433" cy="220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1675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CFA5F-A48A-63E4-4FBE-E2281781A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768"/>
            <a:ext cx="10515600" cy="1325563"/>
          </a:xfrm>
        </p:spPr>
        <p:txBody>
          <a:bodyPr/>
          <a:lstStyle/>
          <a:p>
            <a:r>
              <a:rPr lang="en-US" b="1" dirty="0"/>
              <a:t>How to import alevin-fry output into R with </a:t>
            </a:r>
            <a:r>
              <a:rPr lang="en-US" i="1" dirty="0"/>
              <a:t>fishpond::</a:t>
            </a:r>
            <a:r>
              <a:rPr lang="en-US" i="1" dirty="0" err="1"/>
              <a:t>loadFry</a:t>
            </a:r>
            <a:r>
              <a:rPr lang="en-US" i="1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0815-0CC5-9D1D-813A-9103E4902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8696"/>
            <a:ext cx="10515600" cy="132075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BiocManager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::install("fishpond")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library(fishpond)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Sample1_RNA &lt;-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loadFry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("1k_PBMC_alevin_quant_crlikeem",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outputFormat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"snRNA")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6336D64-0AA2-3F0D-4D1D-69837A613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330" y="3099452"/>
            <a:ext cx="8693063" cy="369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714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95120-5990-8ED5-878B-053F7C5F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9463"/>
          </a:xfrm>
        </p:spPr>
        <p:txBody>
          <a:bodyPr/>
          <a:lstStyle/>
          <a:p>
            <a:r>
              <a:rPr lang="en-US" b="1" dirty="0"/>
              <a:t>Follow basic Seurat analysis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34EC9-267F-FB33-684C-02D15BB6C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https://satijalab.org/seurat/articles/pbmc3k_tutorial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F6DABD1-FA4B-BBE0-AF69-3EC497F84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049" y="1754911"/>
            <a:ext cx="8166934" cy="493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5904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F1848-0A7A-1580-3AB5-AB0515D3A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Full code and details available on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D728E-88B5-92F4-4B1F-425682C87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https://github.com/jeremymsimon/DS_scRNA_20240228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645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26F7-890D-D64D-A206-C35FD196F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010" y="365125"/>
            <a:ext cx="10809790" cy="1023837"/>
          </a:xfrm>
        </p:spPr>
        <p:txBody>
          <a:bodyPr/>
          <a:lstStyle/>
          <a:p>
            <a:r>
              <a:rPr lang="en-US" b="1" dirty="0"/>
              <a:t>Outline for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16E0A-04CC-BF47-88F6-4380C3B52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630" y="1579685"/>
            <a:ext cx="10636170" cy="4311829"/>
          </a:xfrm>
        </p:spPr>
        <p:txBody>
          <a:bodyPr>
            <a:normAutofit/>
          </a:bodyPr>
          <a:lstStyle/>
          <a:p>
            <a:r>
              <a:rPr lang="en-US" dirty="0"/>
              <a:t>Part I</a:t>
            </a:r>
          </a:p>
          <a:p>
            <a:pPr lvl="1"/>
            <a:r>
              <a:rPr lang="en-US" sz="2400" dirty="0"/>
              <a:t>Rationale: Why do single-cell RNA-seq?</a:t>
            </a:r>
          </a:p>
          <a:p>
            <a:pPr lvl="1"/>
            <a:r>
              <a:rPr lang="en-US" sz="2400" dirty="0"/>
              <a:t>Overview of experimental methodologies/platforms</a:t>
            </a:r>
          </a:p>
          <a:p>
            <a:pPr lvl="1"/>
            <a:r>
              <a:rPr lang="en-US" sz="2400" dirty="0"/>
              <a:t>Best practices for experimental design</a:t>
            </a:r>
          </a:p>
          <a:p>
            <a:pPr lvl="1"/>
            <a:r>
              <a:rPr lang="en-US" sz="2400" dirty="0"/>
              <a:t>Overview of data processing tools</a:t>
            </a:r>
          </a:p>
          <a:p>
            <a:r>
              <a:rPr lang="en-US" dirty="0"/>
              <a:t>Part II</a:t>
            </a:r>
          </a:p>
          <a:p>
            <a:pPr lvl="1"/>
            <a:r>
              <a:rPr lang="en-US" sz="2400" dirty="0"/>
              <a:t>Workshop: Pre-processing </a:t>
            </a:r>
            <a:r>
              <a:rPr lang="en-US" sz="2400" dirty="0" err="1"/>
              <a:t>scRNA</a:t>
            </a:r>
            <a:r>
              <a:rPr lang="en-US" sz="2400" dirty="0"/>
              <a:t>-seq data using alevin-fry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03C753-AD42-2E9F-4DF2-36DE4265C334}"/>
              </a:ext>
            </a:extLst>
          </p:cNvPr>
          <p:cNvSpPr txBox="1"/>
          <p:nvPr/>
        </p:nvSpPr>
        <p:spPr>
          <a:xfrm>
            <a:off x="517300" y="5229794"/>
            <a:ext cx="110368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9F73"/>
                </a:solidFill>
              </a:rPr>
              <a:t>All slides, code, and recordings will be available afterwards. If you have issues with downloading, installing, or running any of the code here today, don’t panic! </a:t>
            </a:r>
          </a:p>
          <a:p>
            <a:pPr algn="ctr"/>
            <a:endParaRPr lang="en-US" sz="2000" b="1" dirty="0">
              <a:solidFill>
                <a:srgbClr val="009F73"/>
              </a:solidFill>
            </a:endParaRPr>
          </a:p>
          <a:p>
            <a:pPr algn="ctr"/>
            <a:r>
              <a:rPr lang="en-US" sz="2000" b="1" dirty="0">
                <a:solidFill>
                  <a:srgbClr val="009F73"/>
                </a:solidFill>
              </a:rPr>
              <a:t>We may not be able to get it resolved live but this should all be doable at-your-own-pace later</a:t>
            </a:r>
          </a:p>
        </p:txBody>
      </p:sp>
    </p:spTree>
    <p:extLst>
      <p:ext uri="{BB962C8B-B14F-4D97-AF65-F5344CB8AC3E}">
        <p14:creationId xmlns:p14="http://schemas.microsoft.com/office/powerpoint/2010/main" val="2113007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EC47C5-7784-1FE6-060F-B88306BD4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9FB25C-B3F3-A38B-5E52-B9B7A533A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9646680" cy="1500187"/>
          </a:xfrm>
        </p:spPr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scRNA</a:t>
            </a:r>
            <a:r>
              <a:rPr lang="en-US" dirty="0"/>
              <a:t>-seq: theory, platforms, biological considerations, and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558966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  <p:sp>
        <p:nvSpPr>
          <p:cNvPr id="166" name="Content Placeholder 165"/>
          <p:cNvSpPr>
            <a:spLocks noGrp="1"/>
          </p:cNvSpPr>
          <p:nvPr>
            <p:ph idx="1"/>
          </p:nvPr>
        </p:nvSpPr>
        <p:spPr>
          <a:xfrm>
            <a:off x="838200" y="1600200"/>
            <a:ext cx="5245237" cy="4685634"/>
          </a:xfrm>
        </p:spPr>
        <p:txBody>
          <a:bodyPr>
            <a:normAutofit/>
          </a:bodyPr>
          <a:lstStyle/>
          <a:p>
            <a:r>
              <a:rPr lang="en-US" dirty="0"/>
              <a:t>Complex tissues contain lots of diverse cell types at different proportions</a:t>
            </a:r>
          </a:p>
          <a:p>
            <a:r>
              <a:rPr lang="en-US" dirty="0"/>
              <a:t>Profiling gene expression of tissue in bulk provides essentially a population-wide average, which can vary based on cellular composition</a:t>
            </a:r>
          </a:p>
        </p:txBody>
      </p:sp>
      <p:graphicFrame>
        <p:nvGraphicFramePr>
          <p:cNvPr id="167" name="Table 1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4942"/>
              </p:ext>
            </p:extLst>
          </p:nvPr>
        </p:nvGraphicFramePr>
        <p:xfrm>
          <a:off x="6668626" y="4658046"/>
          <a:ext cx="4894774" cy="1660182"/>
        </p:xfrm>
        <a:graphic>
          <a:graphicData uri="http://schemas.openxmlformats.org/drawingml/2006/table">
            <a:tbl>
              <a:tblPr/>
              <a:tblGrid>
                <a:gridCol w="9668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09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45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60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9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970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1298">
                <a:tc>
                  <a:txBody>
                    <a:bodyPr/>
                    <a:lstStyle/>
                    <a:p>
                      <a:pPr algn="l" fontAlgn="b"/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Orange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Black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TISSUE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298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GeneA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15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700" b="0" i="0" u="none" strike="noStrike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20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298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GeneB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7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18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1298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GeneC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1298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GeneD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7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25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1298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GeneE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15</a:t>
                      </a:r>
                    </a:p>
                  </a:txBody>
                  <a:tcPr marL="17617" marR="17617" marT="17617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1BF5AD9-A0DB-8C06-5016-31DC761D8F5D}"/>
              </a:ext>
            </a:extLst>
          </p:cNvPr>
          <p:cNvGrpSpPr/>
          <p:nvPr/>
        </p:nvGrpSpPr>
        <p:grpSpPr>
          <a:xfrm>
            <a:off x="7751210" y="1300070"/>
            <a:ext cx="2729606" cy="3147217"/>
            <a:chOff x="7771155" y="2778410"/>
            <a:chExt cx="1750528" cy="2018347"/>
          </a:xfrm>
        </p:grpSpPr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0AB7CCDA-1BDA-391B-153B-D6D33780085B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D254C084-244F-A762-36A6-6BCBB1B68B0C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CD0925C3-AE02-DE9F-D3CE-C39073713CC4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D5507482-012B-7C5C-8EF6-1F598E81650B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912F76D6-420A-24A1-0084-F7269FF7466B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703C0C34-F64A-FB89-16BE-20C1678B7E44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D4EE5E17-A3D4-BD94-6B00-8B5C2A051A26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5A3EA47A-0563-16DC-6618-07C313723C23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177549F6-7C4B-2B70-C170-CCBA63C485B9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39B00F10-782A-3E4F-66D2-9C0FB9BC25E4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F2F0D0D3-6987-8440-EE69-4D119123D657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EE9FFAC3-3869-4A13-143E-37C752EFFE6C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F6E1D50F-3E07-1E83-EC7B-B83D4BD593D7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54A6DDBF-F45B-C333-56F1-6659EEEDD9B0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B49EC12D-2391-5008-1740-1662A2E4E1CF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088C938-2914-B195-6BC5-F392B79C854D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7C731945-30BA-3FEB-3A0A-89CEBA8D0741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D11FB872-7573-7983-3B30-8278144FB2D6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1072167C-1DBB-65C7-C78C-C6743A7534F8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45CC10FD-3F71-A0C0-281E-9B7B86475967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6A81210-6BE5-65CA-71F9-583F622908DA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D3494BB7-8342-6654-B3D5-FC1F6DD92E8D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6B7DE51A-3D47-9EF5-F9FF-E7AE3863031E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B1E4132C-58F8-4377-AC2F-376F3FEA641A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8833467-9F15-9A9B-0DDF-74BCFE085433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2DBCD0A-2D40-1720-F04E-F5C6EDEAA4B1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D1906A16-DC82-2934-7468-EE3FD1E19AB8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9835B2D3-EBAB-E6E0-BD15-E106D4D44829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E0D38DDE-6F0C-2CBE-0940-B28620EB176B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E676A8BE-5222-E3CD-27E2-FC5C412A19F8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0032BB98-AE07-357B-4351-1A1323CFA6B3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069BEBB2-5318-178A-2893-1B00F49D5DD0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779F765D-5536-529A-5799-EC64CEDFE005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71FCB833-08A5-7B64-32A1-D7589155E23F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15378FCA-8B2C-49E1-6B3D-7ACCD9E95040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5DB3712C-3516-A098-3916-2A3E3D9CE635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977849A3-5A2B-A798-2AED-3F8FFD87E344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25A039A6-CA18-A2BD-B4DA-D1C5D0AB9EB1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B70AD9D1-46EC-04E7-186D-B6138E417980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EFDCCC77-E2B9-AB4F-A808-82CFBFF9DC34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534648CB-B631-377D-F3D6-D0CC65F4D95B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197F4CB-F6BF-0262-7CAA-BCD7AA69C38D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D7F92C1-47DF-8082-6173-491CD862810C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A0175229-D728-7AAB-6418-4AE99C68C7D6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EB87CB9-590F-D30B-9F31-CE3103C45AD1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2E03669-01DA-C002-44DD-8754B91028F8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1C2D569F-6E1B-1937-2B1F-73359DF86EBE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B6E8AD4A-FBAB-3705-4169-32B6CB43555A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A94162DB-7243-AF9C-C8AB-A21BAFF62574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334342BA-DFB9-14C7-4BA2-DA6CB3080183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A0254014-1C35-35D4-724C-FD30C77448B1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F27AAB6-BEC5-469C-3852-3030965778A3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98644DF2-F658-BD8E-7E78-03276E0722AC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6253BD67-B865-AB46-7051-14AB4B0AF304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45D87E2C-58F1-BD6A-137D-5F5E584ECF5D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6930E851-D81F-A361-E7D4-518CC2CAF808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8C9A9A8D-0C52-000F-A70B-25AC197C3E0D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B707A959-944F-7B83-1E67-B7D46C6646B2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ACA9D665-D840-C5D8-2E3D-C5FC162DA595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63C7809D-7516-6661-EDD5-A642ECB37006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A6464F29-140A-01BE-8F4C-8B55BCB301D1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44E7F4AE-5583-6CF0-C602-3BAECCCABB03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7EF33B40-F032-25D6-1AE4-8B5B06AEFC0E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0E6AC6F7-39B2-3E03-D074-E6C4989FB799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8D1A0DDC-D020-6D53-7608-F8D1F5AF6051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8431E605-EECA-50CD-D0B3-19BA907E0C5F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33FDA676-A468-B39B-B654-320DE88D718C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57D02A2C-CFB4-2EA3-AF64-4915ACF1086A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8CD2D893-44A2-EB90-59C7-43646BD9DEC8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Oval 235">
              <a:extLst>
                <a:ext uri="{FF2B5EF4-FFF2-40B4-BE49-F238E27FC236}">
                  <a16:creationId xmlns:a16="http://schemas.microsoft.com/office/drawing/2014/main" id="{FE3F2275-2347-719D-50DA-20B10AB2E28A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Oval 236">
              <a:extLst>
                <a:ext uri="{FF2B5EF4-FFF2-40B4-BE49-F238E27FC236}">
                  <a16:creationId xmlns:a16="http://schemas.microsoft.com/office/drawing/2014/main" id="{4619269C-6874-BFDE-55F4-A7990A25BE86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813C05BA-7D11-F247-5A92-14EC227D6C7F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83A6E34D-6C2E-0079-2E87-EFA73B36EA4C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8BEA54A1-FA39-FE8C-DC83-18D2CFC0B46C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13C2CCB1-BF9D-D780-4BC1-4F774070AD0B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CDAE5478-0635-D5ED-C93F-EE307CC1A21F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012A9984-EFEB-3ED0-66F3-FDE7C118EF8D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07C6F429-F8E4-5A4C-F4CA-9F377526B338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A7E32787-FF40-6F83-1806-A7A00EE4BEE8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5D1CB296-3145-1AB4-F9C0-82CA999C96DE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21968ABB-8386-B2AB-4EB8-413E5EE197AA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Oval 247">
              <a:extLst>
                <a:ext uri="{FF2B5EF4-FFF2-40B4-BE49-F238E27FC236}">
                  <a16:creationId xmlns:a16="http://schemas.microsoft.com/office/drawing/2014/main" id="{2ED668C9-8AFA-C19E-E9D0-9A1AA49FB4CB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3BEE88EF-3980-76C6-5131-D9ADC4A04A2A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316831AA-A7E2-C031-555D-431E8743C8B3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84055390-4D28-ED33-9AD9-AEDD96D7D351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A16B0555-70EC-E7BC-7B7E-37F28CC09766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BCE7AD4B-DA84-63B7-0DE2-98D62DEE8E19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7AC0D73A-7C7C-078E-CDAF-AF67B3FBAFF6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5CD85788-EBC4-43D5-491B-2D3A41DBB6EC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9F19247F-9657-5A0E-69F0-DC9CE48566EF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B0F4FF50-3F31-0110-A914-F038347DBA1B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77D1C6EC-A5D4-C8A3-95C2-0D69136B7A90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3A7BD54E-FEF6-9E72-D070-53C0DFE1FC23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9A703874-EB4E-4161-642F-B3E288D4461E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53CC767E-D97B-3B6B-0B27-693611DC19A6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5772F217-298B-91E6-3F15-037F560F3687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57F8665E-9221-EFC6-726B-CF2F95015035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65D574D3-45B0-2247-1CD4-C3834DF39290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25D4CC7A-FF64-786F-26DE-59D41D65CB2C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47E7DC20-AACE-435A-0A3B-DF10A9603C7F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9A4C5DE2-CCDD-67CA-E696-1AEAAFE59D81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96189D24-E38C-AEDC-07E5-7CF16A996DA7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C04B60FA-9645-7244-B573-E3E9B062C6BC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A9A8D509-053D-BAF0-10A3-64F002EE1BF9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65D35731-DDCF-89AE-52C0-9636E61FB271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0AF138AC-AEA0-B860-02D8-656DF3C2FA9A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8C916F90-9B7A-DD2A-1F91-B07ABDD1A9B6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242E6A6C-D413-A144-6201-02EA3138D890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7713A28B-9DDF-830E-3C67-2933457CDB23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2857245E-A7F9-046E-1895-8479584D2FBD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ACACE911-8214-0892-CBC1-D9C9E0B6CCE4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4AF12F17-A96F-0F75-CFDE-B49BCDC4DD98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DDDE9067-E494-9602-7982-392997D8FE73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2DD617F-B44A-B6A2-AE93-89370FAD211E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872C0BB-7480-81B7-45DE-C3BBAFE8AD5B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29984ED5-1662-4174-753C-B1F8DD9CA965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7CCD6C50-3BCA-216B-4177-27272354A87D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937F14A-F6CC-2DC4-A1BC-7784485CAC39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E19147EC-1C71-4A7E-97B5-7BEA35FC8FE7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F9203DF0-3623-D8E6-75C5-A522EF01C5DD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EFE9D613-CF22-B81F-02C3-99649EE1255E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CF7FA76-4F9F-522F-3846-FAF37FAD0649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CED76-F60A-C68B-2579-68E6FD07ACEA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4C4E5A14-EED8-18F2-4FF3-8623DD7BA8DE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BC85FC94-17BB-9218-4175-E2255515C870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E11E760-4282-20BA-6A5F-3DAACCF54D03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CF4A3C7F-529A-32A4-3F44-5024DCF5AFAA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4C17D1FA-F05F-3A92-03D0-C1B9005D4239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456E3F1-5AC4-3D94-5646-E8FF18528321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92ADADF0-C71A-A74C-BBBA-69D717CEF26D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311B3FFB-878E-9343-797F-A90035F2BBC6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28536A6A-B607-AD70-3CF7-1C89DD523686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BB75AAD6-E0AC-68EB-EFED-5BEE048F1919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1E5FA5B6-B97A-7A16-820C-C9AA8FB75445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3C860156-1221-D4DB-0007-6F7477E04BFA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B5E3323C-1ADB-7F68-79E8-F260130C9F32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48C976E6-D304-3236-3B25-76B81BF5F58C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124994FC-E390-9E18-65AC-8436AE739FDC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48DD5B58-D309-1D5D-C6A9-7FDE3D07E339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Oval 305">
              <a:extLst>
                <a:ext uri="{FF2B5EF4-FFF2-40B4-BE49-F238E27FC236}">
                  <a16:creationId xmlns:a16="http://schemas.microsoft.com/office/drawing/2014/main" id="{FC0CF787-9B28-F38B-325F-D91D94F764E2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Oval 306">
              <a:extLst>
                <a:ext uri="{FF2B5EF4-FFF2-40B4-BE49-F238E27FC236}">
                  <a16:creationId xmlns:a16="http://schemas.microsoft.com/office/drawing/2014/main" id="{3B0311B8-D344-C86D-9D4D-172693C76E43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Oval 307">
              <a:extLst>
                <a:ext uri="{FF2B5EF4-FFF2-40B4-BE49-F238E27FC236}">
                  <a16:creationId xmlns:a16="http://schemas.microsoft.com/office/drawing/2014/main" id="{0DE8778A-5F72-69D6-7DC6-474B11302538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Oval 308">
              <a:extLst>
                <a:ext uri="{FF2B5EF4-FFF2-40B4-BE49-F238E27FC236}">
                  <a16:creationId xmlns:a16="http://schemas.microsoft.com/office/drawing/2014/main" id="{B98EB8A0-9C3F-92E1-F218-E9D3231ECE4F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869804C7-FFDF-9FC6-0CB5-B176FC13E5DA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8563CD59-6E10-10EF-E00E-73EEADC7D669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Oval 311">
              <a:extLst>
                <a:ext uri="{FF2B5EF4-FFF2-40B4-BE49-F238E27FC236}">
                  <a16:creationId xmlns:a16="http://schemas.microsoft.com/office/drawing/2014/main" id="{8579B194-9AA0-30D5-0CD1-878FC7EFDA7D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5ACD3273-AAAF-6EFB-D047-E711F3AEF18D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Oval 313">
              <a:extLst>
                <a:ext uri="{FF2B5EF4-FFF2-40B4-BE49-F238E27FC236}">
                  <a16:creationId xmlns:a16="http://schemas.microsoft.com/office/drawing/2014/main" id="{B9305FAC-619D-F531-0A69-DF1E77B73247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Oval 314">
              <a:extLst>
                <a:ext uri="{FF2B5EF4-FFF2-40B4-BE49-F238E27FC236}">
                  <a16:creationId xmlns:a16="http://schemas.microsoft.com/office/drawing/2014/main" id="{A38077B0-6AD7-1D68-1A16-CB6679135617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Oval 315">
              <a:extLst>
                <a:ext uri="{FF2B5EF4-FFF2-40B4-BE49-F238E27FC236}">
                  <a16:creationId xmlns:a16="http://schemas.microsoft.com/office/drawing/2014/main" id="{C01D9E18-881E-1600-06BD-83CC1743AEA2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Oval 316">
              <a:extLst>
                <a:ext uri="{FF2B5EF4-FFF2-40B4-BE49-F238E27FC236}">
                  <a16:creationId xmlns:a16="http://schemas.microsoft.com/office/drawing/2014/main" id="{43870816-10B8-91EC-12BD-70700AB99EAA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Oval 317">
              <a:extLst>
                <a:ext uri="{FF2B5EF4-FFF2-40B4-BE49-F238E27FC236}">
                  <a16:creationId xmlns:a16="http://schemas.microsoft.com/office/drawing/2014/main" id="{77904530-4631-6ADA-AAC4-50B188962DE9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Oval 318">
              <a:extLst>
                <a:ext uri="{FF2B5EF4-FFF2-40B4-BE49-F238E27FC236}">
                  <a16:creationId xmlns:a16="http://schemas.microsoft.com/office/drawing/2014/main" id="{33BD0FE3-43E1-C88D-20A9-68E06155F344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Oval 319">
              <a:extLst>
                <a:ext uri="{FF2B5EF4-FFF2-40B4-BE49-F238E27FC236}">
                  <a16:creationId xmlns:a16="http://schemas.microsoft.com/office/drawing/2014/main" id="{F40A2F81-7D97-1FA3-4D48-C19D803D4345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Oval 320">
              <a:extLst>
                <a:ext uri="{FF2B5EF4-FFF2-40B4-BE49-F238E27FC236}">
                  <a16:creationId xmlns:a16="http://schemas.microsoft.com/office/drawing/2014/main" id="{0331D0B3-DBAE-4CD8-E6FD-B904EA56C520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Oval 321">
              <a:extLst>
                <a:ext uri="{FF2B5EF4-FFF2-40B4-BE49-F238E27FC236}">
                  <a16:creationId xmlns:a16="http://schemas.microsoft.com/office/drawing/2014/main" id="{22454F51-5B5B-AB64-728D-8A2F61AA7C6F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Oval 322">
              <a:extLst>
                <a:ext uri="{FF2B5EF4-FFF2-40B4-BE49-F238E27FC236}">
                  <a16:creationId xmlns:a16="http://schemas.microsoft.com/office/drawing/2014/main" id="{F5868507-1678-57A0-1906-7715F489D71A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Oval 323">
              <a:extLst>
                <a:ext uri="{FF2B5EF4-FFF2-40B4-BE49-F238E27FC236}">
                  <a16:creationId xmlns:a16="http://schemas.microsoft.com/office/drawing/2014/main" id="{D416F17B-6B54-6B6D-34B0-CB7A2562E5A1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Oval 324">
              <a:extLst>
                <a:ext uri="{FF2B5EF4-FFF2-40B4-BE49-F238E27FC236}">
                  <a16:creationId xmlns:a16="http://schemas.microsoft.com/office/drawing/2014/main" id="{7F11F581-29EC-6631-7E1B-EB7FB1B9FD90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Oval 325">
              <a:extLst>
                <a:ext uri="{FF2B5EF4-FFF2-40B4-BE49-F238E27FC236}">
                  <a16:creationId xmlns:a16="http://schemas.microsoft.com/office/drawing/2014/main" id="{5F9B6631-BD3E-1754-DD07-528448D217FE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5051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9137"/>
            <a:ext cx="9144000" cy="67609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  <p:grpSp>
        <p:nvGrpSpPr>
          <p:cNvPr id="337" name="Group 336"/>
          <p:cNvGrpSpPr/>
          <p:nvPr/>
        </p:nvGrpSpPr>
        <p:grpSpPr>
          <a:xfrm>
            <a:off x="8544944" y="5576764"/>
            <a:ext cx="1297610" cy="1027597"/>
            <a:chOff x="3559764" y="5366650"/>
            <a:chExt cx="1297610" cy="1027597"/>
          </a:xfrm>
        </p:grpSpPr>
        <p:sp>
          <p:nvSpPr>
            <p:cNvPr id="328" name="Oval 327"/>
            <p:cNvSpPr/>
            <p:nvPr/>
          </p:nvSpPr>
          <p:spPr>
            <a:xfrm rot="16200000" flipV="1">
              <a:off x="3559764" y="5495603"/>
              <a:ext cx="147484" cy="147484"/>
            </a:xfrm>
            <a:prstGeom prst="ellipse">
              <a:avLst/>
            </a:prstGeom>
            <a:solidFill>
              <a:srgbClr val="009F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Oval 328"/>
            <p:cNvSpPr/>
            <p:nvPr/>
          </p:nvSpPr>
          <p:spPr>
            <a:xfrm rot="16200000" flipV="1">
              <a:off x="3564680" y="5926595"/>
              <a:ext cx="147484" cy="147484"/>
            </a:xfrm>
            <a:prstGeom prst="ellipse">
              <a:avLst/>
            </a:prstGeom>
            <a:solidFill>
              <a:srgbClr val="E7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Oval 329"/>
            <p:cNvSpPr/>
            <p:nvPr/>
          </p:nvSpPr>
          <p:spPr>
            <a:xfrm rot="16200000" flipV="1">
              <a:off x="3561505" y="6152737"/>
              <a:ext cx="147484" cy="14748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TextBox 330"/>
            <p:cNvSpPr txBox="1"/>
            <p:nvPr/>
          </p:nvSpPr>
          <p:spPr>
            <a:xfrm>
              <a:off x="3659610" y="5366650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A</a:t>
              </a:r>
            </a:p>
          </p:txBody>
        </p:sp>
        <p:sp>
          <p:nvSpPr>
            <p:cNvPr id="332" name="TextBox 331"/>
            <p:cNvSpPr txBox="1"/>
            <p:nvPr/>
          </p:nvSpPr>
          <p:spPr>
            <a:xfrm>
              <a:off x="3659610" y="5797646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C</a:t>
              </a:r>
            </a:p>
          </p:txBody>
        </p:sp>
        <p:sp>
          <p:nvSpPr>
            <p:cNvPr id="333" name="TextBox 332"/>
            <p:cNvSpPr txBox="1"/>
            <p:nvPr/>
          </p:nvSpPr>
          <p:spPr>
            <a:xfrm>
              <a:off x="3659610" y="6024915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D</a:t>
              </a:r>
            </a:p>
          </p:txBody>
        </p:sp>
      </p:grpSp>
      <p:grpSp>
        <p:nvGrpSpPr>
          <p:cNvPr id="336" name="Group 335"/>
          <p:cNvGrpSpPr/>
          <p:nvPr/>
        </p:nvGrpSpPr>
        <p:grpSpPr>
          <a:xfrm>
            <a:off x="8544945" y="6476938"/>
            <a:ext cx="1343659" cy="369332"/>
            <a:chOff x="3559764" y="6266825"/>
            <a:chExt cx="1343659" cy="369332"/>
          </a:xfrm>
        </p:grpSpPr>
        <p:sp>
          <p:nvSpPr>
            <p:cNvPr id="334" name="Oval 333"/>
            <p:cNvSpPr/>
            <p:nvPr/>
          </p:nvSpPr>
          <p:spPr>
            <a:xfrm rot="16200000" flipV="1">
              <a:off x="3559764" y="6397526"/>
              <a:ext cx="147484" cy="147484"/>
            </a:xfrm>
            <a:prstGeom prst="ellipse">
              <a:avLst/>
            </a:prstGeom>
            <a:solidFill>
              <a:schemeClr val="bg1"/>
            </a:solidFill>
            <a:ln w="571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TextBox 334"/>
            <p:cNvSpPr txBox="1"/>
            <p:nvPr/>
          </p:nvSpPr>
          <p:spPr>
            <a:xfrm>
              <a:off x="3659610" y="6266825"/>
              <a:ext cx="12438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Cell type D’</a:t>
              </a:r>
            </a:p>
          </p:txBody>
        </p:sp>
      </p:grpSp>
      <p:sp>
        <p:nvSpPr>
          <p:cNvPr id="338" name="Oval 337"/>
          <p:cNvSpPr/>
          <p:nvPr/>
        </p:nvSpPr>
        <p:spPr>
          <a:xfrm rot="16200000" flipV="1">
            <a:off x="8549860" y="5917629"/>
            <a:ext cx="147484" cy="14748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TextBox 338"/>
          <p:cNvSpPr txBox="1"/>
          <p:nvPr/>
        </p:nvSpPr>
        <p:spPr>
          <a:xfrm>
            <a:off x="8648174" y="5786011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type B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56757" y="2221482"/>
            <a:ext cx="20652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Scenario 1</a:t>
            </a:r>
            <a:r>
              <a:rPr lang="en-US" i="1" dirty="0"/>
              <a:t>: </a:t>
            </a:r>
          </a:p>
          <a:p>
            <a:r>
              <a:rPr lang="en-US" i="1" dirty="0"/>
              <a:t>Altered proportions</a:t>
            </a:r>
          </a:p>
        </p:txBody>
      </p:sp>
      <p:sp>
        <p:nvSpPr>
          <p:cNvPr id="664" name="TextBox 663"/>
          <p:cNvSpPr txBox="1"/>
          <p:nvPr/>
        </p:nvSpPr>
        <p:spPr>
          <a:xfrm>
            <a:off x="1556757" y="5369425"/>
            <a:ext cx="19634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Scenario 2</a:t>
            </a:r>
            <a:r>
              <a:rPr lang="en-US" i="1" dirty="0"/>
              <a:t>: </a:t>
            </a:r>
          </a:p>
          <a:p>
            <a:r>
              <a:rPr lang="en-US" i="1" dirty="0"/>
              <a:t>Altered expression </a:t>
            </a:r>
          </a:p>
          <a:p>
            <a:r>
              <a:rPr lang="en-US" i="1" dirty="0"/>
              <a:t>in subset of cells</a:t>
            </a:r>
          </a:p>
        </p:txBody>
      </p: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4A56A89C-DCFB-92A3-8A95-B3DA042DCF87}"/>
              </a:ext>
            </a:extLst>
          </p:cNvPr>
          <p:cNvGrpSpPr/>
          <p:nvPr/>
        </p:nvGrpSpPr>
        <p:grpSpPr>
          <a:xfrm>
            <a:off x="3775523" y="1357268"/>
            <a:ext cx="1811555" cy="2088711"/>
            <a:chOff x="7771155" y="2778410"/>
            <a:chExt cx="1750528" cy="2018347"/>
          </a:xfrm>
        </p:grpSpPr>
        <p:sp>
          <p:nvSpPr>
            <p:cNvPr id="667" name="Oval 666">
              <a:extLst>
                <a:ext uri="{FF2B5EF4-FFF2-40B4-BE49-F238E27FC236}">
                  <a16:creationId xmlns:a16="http://schemas.microsoft.com/office/drawing/2014/main" id="{A875F859-AE5E-6845-BBE7-B127F5F14D99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Oval 667">
              <a:extLst>
                <a:ext uri="{FF2B5EF4-FFF2-40B4-BE49-F238E27FC236}">
                  <a16:creationId xmlns:a16="http://schemas.microsoft.com/office/drawing/2014/main" id="{D46970E1-3AD2-DCB3-8DA2-DFA2DFDEF2E5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Oval 668">
              <a:extLst>
                <a:ext uri="{FF2B5EF4-FFF2-40B4-BE49-F238E27FC236}">
                  <a16:creationId xmlns:a16="http://schemas.microsoft.com/office/drawing/2014/main" id="{CE73B080-AC11-563D-E5D6-9ABE0FE84D49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>
              <a:extLst>
                <a:ext uri="{FF2B5EF4-FFF2-40B4-BE49-F238E27FC236}">
                  <a16:creationId xmlns:a16="http://schemas.microsoft.com/office/drawing/2014/main" id="{A39F1E5A-975E-299A-C74C-52CBAC7319A3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AE5A6C45-90E8-2FC1-EFD0-EAE73C800B42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F517432C-04B2-3E43-8497-5A416E25741D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>
              <a:extLst>
                <a:ext uri="{FF2B5EF4-FFF2-40B4-BE49-F238E27FC236}">
                  <a16:creationId xmlns:a16="http://schemas.microsoft.com/office/drawing/2014/main" id="{AE1FADF7-CCDB-EADF-9337-F56A41A496E9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6C2CA3A1-9D35-4128-2637-453C0631BD1A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Oval 674">
              <a:extLst>
                <a:ext uri="{FF2B5EF4-FFF2-40B4-BE49-F238E27FC236}">
                  <a16:creationId xmlns:a16="http://schemas.microsoft.com/office/drawing/2014/main" id="{9BEFCD6C-BDD6-34C5-5CA8-81586E4C8A00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>
              <a:extLst>
                <a:ext uri="{FF2B5EF4-FFF2-40B4-BE49-F238E27FC236}">
                  <a16:creationId xmlns:a16="http://schemas.microsoft.com/office/drawing/2014/main" id="{2B294BEA-479B-956E-6A64-477634A62E89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D4033EEF-6AE6-0F46-5E42-CFC1AF97556F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D76F776C-4B8D-3410-E78C-CBFAC65FAF34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37B1B2D3-D36A-B203-FD71-FE84CE6A3F41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541C93B0-05C6-1E97-283B-D9ED676F0F90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BE6334BA-17E4-57FB-B744-EA3D70875286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B874F546-DF59-385D-899E-F7E53FFCDE5D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2450273C-6917-8293-6E8C-27C436359E4A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3D047DC5-4DD7-09A4-D94C-B5D84FCD8EA2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7E6BB884-35DC-0E74-C76C-34C4438C369C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F841311D-E9E6-779D-0984-5454054693AF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7" name="Oval 686">
              <a:extLst>
                <a:ext uri="{FF2B5EF4-FFF2-40B4-BE49-F238E27FC236}">
                  <a16:creationId xmlns:a16="http://schemas.microsoft.com/office/drawing/2014/main" id="{058E7719-2DA6-99E9-D877-76E64D283D35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DDF2A306-C077-7839-755F-6BA23A8BC8CE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8A91F38D-12DE-854F-3ADE-232F0B4F24D6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8C850600-32E2-6691-1CBC-24525B908E3C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44E6CEC4-5A30-B133-FE83-9F80326C24D4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D494653E-F572-BBED-E97C-760446D97B8E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6C35EBDA-38CD-1254-62D0-B384A8A0531E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59B1714C-4E3F-E034-DF30-ED0004BF7413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A9E4625E-3B5A-36E1-A757-BC17244946FF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CA420109-145A-2564-1B53-0401B120E4D1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E0E9CE37-4292-989D-2402-4A3129917AE5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822103BB-3C02-01ED-FA14-5EE68985BDC7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97D77A1F-CF73-46F1-AA93-C0E7F19FE900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E770822D-E7BB-5B60-6CA7-E7277AAAA807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AD632184-28D2-6D01-09A8-18C2576BABDE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E52A0E7B-A70F-FDEB-1983-57EECE36FCA3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7E91F162-2878-966F-2F08-4A042CEB70FA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977A2BD2-5270-BF16-2E37-2AC80FB14625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232CDAAC-B4CC-8CA1-07C2-D720F8A183CF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452E3936-8D12-A978-EE25-CA0660C6B6AB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0E4BA1E2-411D-9E79-E1ED-F6EDC2475AB6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8" name="Oval 707">
              <a:extLst>
                <a:ext uri="{FF2B5EF4-FFF2-40B4-BE49-F238E27FC236}">
                  <a16:creationId xmlns:a16="http://schemas.microsoft.com/office/drawing/2014/main" id="{D5A897A5-ACE5-B553-0E22-1AE54AD1875F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3E8E00B9-B628-4EB8-50AD-9C642CFB5169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28C8F8B9-200B-8FD7-2E1D-5F4D00842B8B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FC13436A-9A52-D576-19BF-4A6FF5A7B81B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C049EA21-B71C-6B2A-C20C-8B9C05E35403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5B1DD496-E21F-068B-ACDD-05F20D21099C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60F4F52D-7C5D-549C-5BAF-E070F5A0CBB8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37737C3D-127A-07B0-D6E5-685C70CC3440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1446CF67-C565-D19D-0AB4-1CDCB4B21D31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93682AD1-B018-BE52-C758-F15E232D990F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EE616309-B258-6482-972F-E63004272FE8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8707391B-41E6-F150-9B7C-DD1D5B3A4815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92AC1339-D5A9-DC72-B3C2-D24A681985D2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73B458F4-BAD8-B5E6-E39F-D03208B53DF5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CF797338-8DDE-AC50-72E8-47DE800A5C07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95E6737F-C96B-85E1-7ED4-78E57347AF9A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8EA10A5F-B40C-87EC-C609-617EB8245069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DA7F2906-E5AF-67EC-598B-980F2DB8B396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664C1EC5-0AF6-8D7C-382F-CD53BFF8FD77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9EF62EB1-9349-2CEF-EC62-AD9FFEBF4ABF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8F4DCF2D-A001-8888-D494-DB730823828A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9" name="Oval 728">
              <a:extLst>
                <a:ext uri="{FF2B5EF4-FFF2-40B4-BE49-F238E27FC236}">
                  <a16:creationId xmlns:a16="http://schemas.microsoft.com/office/drawing/2014/main" id="{6547880D-FC1B-9D79-B746-AE5853EE975C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99BF39E5-60B9-C9D6-7F29-37D07640EF96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C1EC0B98-6203-8AFC-EEF7-ADEE8C19644D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8741B02E-BE1B-1AF9-F1E8-BFDBE76C2579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E530F6FD-3421-FD00-E907-F41E54F4F1F2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D1456E40-14AD-0AC8-6A46-8B8C994F5E6F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6AA66B9E-8038-4C34-F772-2C59FE5D4DFF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0D8A0CC7-A7AE-71CC-3CF6-D6C868B950DF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95471BEA-5031-4855-ABC8-F7F0CFB5064E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D6B6CAB-DD8D-C653-7D78-8E04EB909756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225E3CA8-C177-AD39-A504-635A2B22002A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CD4BD9A9-5C39-EB0F-C820-8DA0EE8B86F9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FD0377C9-12A0-A48B-B967-3C4C316A41E8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00D05256-A678-109A-9352-95771C79D832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Oval 742">
              <a:extLst>
                <a:ext uri="{FF2B5EF4-FFF2-40B4-BE49-F238E27FC236}">
                  <a16:creationId xmlns:a16="http://schemas.microsoft.com/office/drawing/2014/main" id="{476B30D8-9374-C872-B48A-483E414B46F0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C6B5FC22-B07A-571A-BD4A-0E11EF477D71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3F4CB7F6-68B5-2D50-013D-9F59746EA2FB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B05027EE-1908-2AFC-481D-49857E808DD8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7125AB5F-2AF6-49EB-1F4F-D27B16C04646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2CAF8D9E-5632-C8CF-6358-2715A258EB8D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BB7E3B4D-E359-6080-D968-AB22F139A7BF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0" name="Oval 749">
              <a:extLst>
                <a:ext uri="{FF2B5EF4-FFF2-40B4-BE49-F238E27FC236}">
                  <a16:creationId xmlns:a16="http://schemas.microsoft.com/office/drawing/2014/main" id="{27BD97EB-4B35-307A-F708-A7E66AF14588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2AC94494-ECA6-5294-3AD4-3367F9ECD560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FD8FDAE9-9590-824F-7875-FD72ED99579E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BE2ADFE5-620D-F205-F107-8A821B676A58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96D53461-5F9A-6EB3-1695-32D1FA871209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7887B836-E51E-3385-6F80-D5385AAE6F84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E0FAE68-B35C-0777-C663-5B7F6D28EA45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A4D44B23-5C2C-A0DD-F87F-DA4401844B72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BD83A89D-CB53-D293-7F41-A6895892DD95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25B8CC53-E126-1342-152C-ED597EE4AA0A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3D973EA4-1967-4EA5-9747-35C413905A03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39F1365C-89C6-6497-D86A-DD83C87E440F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47E6E546-53D8-7856-AECE-3C477DE6346D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425DD850-30D1-4722-9BF3-96285BEE24D6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DC1B12FF-882F-7C88-D3FA-32B4A17C30ED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AAD45D2E-1C78-3293-F57A-364B66C0EAB4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B508BBD5-5AD7-0462-AD51-91234F18EC5D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5D39F926-8F17-65FC-DB31-54FE114C0273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C47CBB6A-BA84-974A-031A-CFC45D1FD01D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943F7CCB-20F1-7F44-59AC-D0C23FDA61D0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2CA1CC3E-5A24-9F8F-583A-94E95EBA0E54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1" name="Oval 770">
              <a:extLst>
                <a:ext uri="{FF2B5EF4-FFF2-40B4-BE49-F238E27FC236}">
                  <a16:creationId xmlns:a16="http://schemas.microsoft.com/office/drawing/2014/main" id="{C119EF01-4F77-ECEC-7960-374EBA462AF3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2" name="Oval 771">
              <a:extLst>
                <a:ext uri="{FF2B5EF4-FFF2-40B4-BE49-F238E27FC236}">
                  <a16:creationId xmlns:a16="http://schemas.microsoft.com/office/drawing/2014/main" id="{5A56AB0A-B0DC-C237-CC46-01684CE926ED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3" name="Oval 772">
              <a:extLst>
                <a:ext uri="{FF2B5EF4-FFF2-40B4-BE49-F238E27FC236}">
                  <a16:creationId xmlns:a16="http://schemas.microsoft.com/office/drawing/2014/main" id="{B2CC6651-3A12-CD18-6AF8-5F6F0ABDBD2C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4" name="Oval 773">
              <a:extLst>
                <a:ext uri="{FF2B5EF4-FFF2-40B4-BE49-F238E27FC236}">
                  <a16:creationId xmlns:a16="http://schemas.microsoft.com/office/drawing/2014/main" id="{A7298100-31D5-31EB-4E39-B51C94B49B23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5" name="Oval 774">
              <a:extLst>
                <a:ext uri="{FF2B5EF4-FFF2-40B4-BE49-F238E27FC236}">
                  <a16:creationId xmlns:a16="http://schemas.microsoft.com/office/drawing/2014/main" id="{AFD219F0-9653-F63C-6784-1B61A39BDEC6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6" name="Oval 775">
              <a:extLst>
                <a:ext uri="{FF2B5EF4-FFF2-40B4-BE49-F238E27FC236}">
                  <a16:creationId xmlns:a16="http://schemas.microsoft.com/office/drawing/2014/main" id="{2AB75B8C-F587-7537-D3AD-61D1B1103C31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7" name="Oval 776">
              <a:extLst>
                <a:ext uri="{FF2B5EF4-FFF2-40B4-BE49-F238E27FC236}">
                  <a16:creationId xmlns:a16="http://schemas.microsoft.com/office/drawing/2014/main" id="{3ED8D85C-D57B-5DE5-7E74-B070585DA868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8" name="Oval 777">
              <a:extLst>
                <a:ext uri="{FF2B5EF4-FFF2-40B4-BE49-F238E27FC236}">
                  <a16:creationId xmlns:a16="http://schemas.microsoft.com/office/drawing/2014/main" id="{3E482ACE-15C8-8796-5888-D3B102FB14C1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Oval 778">
              <a:extLst>
                <a:ext uri="{FF2B5EF4-FFF2-40B4-BE49-F238E27FC236}">
                  <a16:creationId xmlns:a16="http://schemas.microsoft.com/office/drawing/2014/main" id="{3CA10D5D-0C26-0CA7-0CBB-CB396DA3D837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0" name="Oval 779">
              <a:extLst>
                <a:ext uri="{FF2B5EF4-FFF2-40B4-BE49-F238E27FC236}">
                  <a16:creationId xmlns:a16="http://schemas.microsoft.com/office/drawing/2014/main" id="{71E0F8E2-7A57-0A94-A8F4-03F308BC9707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1" name="Oval 780">
              <a:extLst>
                <a:ext uri="{FF2B5EF4-FFF2-40B4-BE49-F238E27FC236}">
                  <a16:creationId xmlns:a16="http://schemas.microsoft.com/office/drawing/2014/main" id="{9E4FFE1E-77F1-8F49-2963-0C0F077052B3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2" name="Oval 781">
              <a:extLst>
                <a:ext uri="{FF2B5EF4-FFF2-40B4-BE49-F238E27FC236}">
                  <a16:creationId xmlns:a16="http://schemas.microsoft.com/office/drawing/2014/main" id="{BB89BDA0-B6BE-2762-3B6F-510E199C6239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3" name="Oval 782">
              <a:extLst>
                <a:ext uri="{FF2B5EF4-FFF2-40B4-BE49-F238E27FC236}">
                  <a16:creationId xmlns:a16="http://schemas.microsoft.com/office/drawing/2014/main" id="{4AAE8695-4EA6-3F24-83C0-4FAB9A544EB1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4" name="Oval 783">
              <a:extLst>
                <a:ext uri="{FF2B5EF4-FFF2-40B4-BE49-F238E27FC236}">
                  <a16:creationId xmlns:a16="http://schemas.microsoft.com/office/drawing/2014/main" id="{830A8218-0ECF-4D58-9D32-EA2F15B73175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5" name="Oval 784">
              <a:extLst>
                <a:ext uri="{FF2B5EF4-FFF2-40B4-BE49-F238E27FC236}">
                  <a16:creationId xmlns:a16="http://schemas.microsoft.com/office/drawing/2014/main" id="{B6DA540A-83A5-94DF-5E2A-92CF39A2ED76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6" name="Oval 785">
              <a:extLst>
                <a:ext uri="{FF2B5EF4-FFF2-40B4-BE49-F238E27FC236}">
                  <a16:creationId xmlns:a16="http://schemas.microsoft.com/office/drawing/2014/main" id="{C60D073F-2AA4-B81E-AABD-FF12ECC46C90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7" name="Oval 786">
              <a:extLst>
                <a:ext uri="{FF2B5EF4-FFF2-40B4-BE49-F238E27FC236}">
                  <a16:creationId xmlns:a16="http://schemas.microsoft.com/office/drawing/2014/main" id="{39E971CB-7AB2-D8E4-A4B3-3705AA61609E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8" name="Oval 787">
              <a:extLst>
                <a:ext uri="{FF2B5EF4-FFF2-40B4-BE49-F238E27FC236}">
                  <a16:creationId xmlns:a16="http://schemas.microsoft.com/office/drawing/2014/main" id="{CF88444D-DB1F-24BE-886C-46D11E7B5405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9" name="Oval 788">
              <a:extLst>
                <a:ext uri="{FF2B5EF4-FFF2-40B4-BE49-F238E27FC236}">
                  <a16:creationId xmlns:a16="http://schemas.microsoft.com/office/drawing/2014/main" id="{35598467-D865-F0AC-16F4-F3FD0EBCE8B4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0" name="Oval 789">
              <a:extLst>
                <a:ext uri="{FF2B5EF4-FFF2-40B4-BE49-F238E27FC236}">
                  <a16:creationId xmlns:a16="http://schemas.microsoft.com/office/drawing/2014/main" id="{FCAA9E95-4BD7-0185-1FD1-2E62592A4092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1" name="Oval 790">
              <a:extLst>
                <a:ext uri="{FF2B5EF4-FFF2-40B4-BE49-F238E27FC236}">
                  <a16:creationId xmlns:a16="http://schemas.microsoft.com/office/drawing/2014/main" id="{3146EEF8-6557-0F39-6936-F509691B0D50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2" name="Oval 791">
              <a:extLst>
                <a:ext uri="{FF2B5EF4-FFF2-40B4-BE49-F238E27FC236}">
                  <a16:creationId xmlns:a16="http://schemas.microsoft.com/office/drawing/2014/main" id="{D6055CE2-0F13-BE2F-57F0-E2BA16677C8B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3" name="Oval 792">
              <a:extLst>
                <a:ext uri="{FF2B5EF4-FFF2-40B4-BE49-F238E27FC236}">
                  <a16:creationId xmlns:a16="http://schemas.microsoft.com/office/drawing/2014/main" id="{E34AF36B-3FD8-F418-9D27-145C99F39220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Oval 793">
              <a:extLst>
                <a:ext uri="{FF2B5EF4-FFF2-40B4-BE49-F238E27FC236}">
                  <a16:creationId xmlns:a16="http://schemas.microsoft.com/office/drawing/2014/main" id="{48DDF8A9-FF6A-1195-F563-E1140F03A343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Oval 794">
              <a:extLst>
                <a:ext uri="{FF2B5EF4-FFF2-40B4-BE49-F238E27FC236}">
                  <a16:creationId xmlns:a16="http://schemas.microsoft.com/office/drawing/2014/main" id="{9EAE7620-088C-6F3C-B731-C134D20B22BB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6" name="Oval 795">
              <a:extLst>
                <a:ext uri="{FF2B5EF4-FFF2-40B4-BE49-F238E27FC236}">
                  <a16:creationId xmlns:a16="http://schemas.microsoft.com/office/drawing/2014/main" id="{9A8C9003-EF72-828E-476F-EC88F087F9A2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7" name="Oval 796">
              <a:extLst>
                <a:ext uri="{FF2B5EF4-FFF2-40B4-BE49-F238E27FC236}">
                  <a16:creationId xmlns:a16="http://schemas.microsoft.com/office/drawing/2014/main" id="{08DA51E6-413E-E9A0-2FF7-64D075BF1741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8" name="Oval 797">
              <a:extLst>
                <a:ext uri="{FF2B5EF4-FFF2-40B4-BE49-F238E27FC236}">
                  <a16:creationId xmlns:a16="http://schemas.microsoft.com/office/drawing/2014/main" id="{81F8D935-2BC4-EA54-F73C-1636D18B296E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9" name="Oval 798">
              <a:extLst>
                <a:ext uri="{FF2B5EF4-FFF2-40B4-BE49-F238E27FC236}">
                  <a16:creationId xmlns:a16="http://schemas.microsoft.com/office/drawing/2014/main" id="{C219363A-F295-3683-E6A4-EFC99D39A6CC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0" name="Oval 799">
              <a:extLst>
                <a:ext uri="{FF2B5EF4-FFF2-40B4-BE49-F238E27FC236}">
                  <a16:creationId xmlns:a16="http://schemas.microsoft.com/office/drawing/2014/main" id="{6D3EF16D-E7D7-F8C1-F923-086020E69B9C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1" name="Oval 800">
              <a:extLst>
                <a:ext uri="{FF2B5EF4-FFF2-40B4-BE49-F238E27FC236}">
                  <a16:creationId xmlns:a16="http://schemas.microsoft.com/office/drawing/2014/main" id="{78AFF929-1EE6-ED9F-95AD-1522AD4237C0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2" name="Oval 801">
              <a:extLst>
                <a:ext uri="{FF2B5EF4-FFF2-40B4-BE49-F238E27FC236}">
                  <a16:creationId xmlns:a16="http://schemas.microsoft.com/office/drawing/2014/main" id="{F0626C4E-B4D1-664F-1199-7AFC6E4604C7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3" name="Oval 802">
              <a:extLst>
                <a:ext uri="{FF2B5EF4-FFF2-40B4-BE49-F238E27FC236}">
                  <a16:creationId xmlns:a16="http://schemas.microsoft.com/office/drawing/2014/main" id="{5DB76752-7D14-DF17-0889-4DE4A430AA82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4" name="Oval 803">
              <a:extLst>
                <a:ext uri="{FF2B5EF4-FFF2-40B4-BE49-F238E27FC236}">
                  <a16:creationId xmlns:a16="http://schemas.microsoft.com/office/drawing/2014/main" id="{7BAB75EB-35C8-181F-2191-886D5857D7DC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5" name="Oval 804">
              <a:extLst>
                <a:ext uri="{FF2B5EF4-FFF2-40B4-BE49-F238E27FC236}">
                  <a16:creationId xmlns:a16="http://schemas.microsoft.com/office/drawing/2014/main" id="{4F15A607-4F72-988C-0C67-56B221A0844B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6" name="Oval 805">
              <a:extLst>
                <a:ext uri="{FF2B5EF4-FFF2-40B4-BE49-F238E27FC236}">
                  <a16:creationId xmlns:a16="http://schemas.microsoft.com/office/drawing/2014/main" id="{208295E4-96CE-9E12-E096-9C0F90948997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7" name="Oval 806">
              <a:extLst>
                <a:ext uri="{FF2B5EF4-FFF2-40B4-BE49-F238E27FC236}">
                  <a16:creationId xmlns:a16="http://schemas.microsoft.com/office/drawing/2014/main" id="{84FB0120-8504-D12F-45F9-8FF958595453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Oval 807">
              <a:extLst>
                <a:ext uri="{FF2B5EF4-FFF2-40B4-BE49-F238E27FC236}">
                  <a16:creationId xmlns:a16="http://schemas.microsoft.com/office/drawing/2014/main" id="{2B7563F1-D64A-AFE4-9C36-800C21C809B9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9" name="Oval 808">
              <a:extLst>
                <a:ext uri="{FF2B5EF4-FFF2-40B4-BE49-F238E27FC236}">
                  <a16:creationId xmlns:a16="http://schemas.microsoft.com/office/drawing/2014/main" id="{3AAD37CB-D8A5-A6BA-42BC-12EA4FD22853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0" name="Oval 809">
              <a:extLst>
                <a:ext uri="{FF2B5EF4-FFF2-40B4-BE49-F238E27FC236}">
                  <a16:creationId xmlns:a16="http://schemas.microsoft.com/office/drawing/2014/main" id="{B6E88B9D-1A5F-314B-7860-CAFDD3AE329C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1" name="Oval 810">
              <a:extLst>
                <a:ext uri="{FF2B5EF4-FFF2-40B4-BE49-F238E27FC236}">
                  <a16:creationId xmlns:a16="http://schemas.microsoft.com/office/drawing/2014/main" id="{64983F22-CC18-618A-183E-86B547C42340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2" name="Oval 811">
              <a:extLst>
                <a:ext uri="{FF2B5EF4-FFF2-40B4-BE49-F238E27FC236}">
                  <a16:creationId xmlns:a16="http://schemas.microsoft.com/office/drawing/2014/main" id="{81B2B998-5F70-E2D3-4D83-E637F347F64A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3" name="Oval 812">
              <a:extLst>
                <a:ext uri="{FF2B5EF4-FFF2-40B4-BE49-F238E27FC236}">
                  <a16:creationId xmlns:a16="http://schemas.microsoft.com/office/drawing/2014/main" id="{6389BE5B-5C33-86E3-690F-717C216B54E0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4" name="Oval 813">
              <a:extLst>
                <a:ext uri="{FF2B5EF4-FFF2-40B4-BE49-F238E27FC236}">
                  <a16:creationId xmlns:a16="http://schemas.microsoft.com/office/drawing/2014/main" id="{A8E63330-6E31-7A11-34B5-AC7A069A0064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5" name="Oval 814">
              <a:extLst>
                <a:ext uri="{FF2B5EF4-FFF2-40B4-BE49-F238E27FC236}">
                  <a16:creationId xmlns:a16="http://schemas.microsoft.com/office/drawing/2014/main" id="{D00BB44C-7AAA-36C7-69F8-5F8BF9CEFAB5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6" name="Oval 815">
              <a:extLst>
                <a:ext uri="{FF2B5EF4-FFF2-40B4-BE49-F238E27FC236}">
                  <a16:creationId xmlns:a16="http://schemas.microsoft.com/office/drawing/2014/main" id="{1446E887-EECA-373B-B6DD-4286A22698A7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7" name="Oval 816">
              <a:extLst>
                <a:ext uri="{FF2B5EF4-FFF2-40B4-BE49-F238E27FC236}">
                  <a16:creationId xmlns:a16="http://schemas.microsoft.com/office/drawing/2014/main" id="{167D79A2-F0A8-A095-2FF6-CF8BC130F66B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8" name="Oval 817">
              <a:extLst>
                <a:ext uri="{FF2B5EF4-FFF2-40B4-BE49-F238E27FC236}">
                  <a16:creationId xmlns:a16="http://schemas.microsoft.com/office/drawing/2014/main" id="{AB6F6EB9-6271-B7E5-9C86-0CF8A2C62ED4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9" name="Oval 818">
              <a:extLst>
                <a:ext uri="{FF2B5EF4-FFF2-40B4-BE49-F238E27FC236}">
                  <a16:creationId xmlns:a16="http://schemas.microsoft.com/office/drawing/2014/main" id="{B428D447-4571-5BD9-0526-C50BE865B617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0" name="Oval 819">
              <a:extLst>
                <a:ext uri="{FF2B5EF4-FFF2-40B4-BE49-F238E27FC236}">
                  <a16:creationId xmlns:a16="http://schemas.microsoft.com/office/drawing/2014/main" id="{F97A38AD-6ED1-38AF-FC91-88299EACFA9E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Oval 820">
              <a:extLst>
                <a:ext uri="{FF2B5EF4-FFF2-40B4-BE49-F238E27FC236}">
                  <a16:creationId xmlns:a16="http://schemas.microsoft.com/office/drawing/2014/main" id="{AADF4F31-EA29-E692-87DC-8F2E25EDBA69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2" name="Oval 821">
              <a:extLst>
                <a:ext uri="{FF2B5EF4-FFF2-40B4-BE49-F238E27FC236}">
                  <a16:creationId xmlns:a16="http://schemas.microsoft.com/office/drawing/2014/main" id="{278FFDD7-CF4A-4C76-DE6B-AC3E8B0C4780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3" name="Oval 822">
              <a:extLst>
                <a:ext uri="{FF2B5EF4-FFF2-40B4-BE49-F238E27FC236}">
                  <a16:creationId xmlns:a16="http://schemas.microsoft.com/office/drawing/2014/main" id="{4DE2EEF9-9599-A6B2-C478-2835829A38C9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4" name="Oval 823">
              <a:extLst>
                <a:ext uri="{FF2B5EF4-FFF2-40B4-BE49-F238E27FC236}">
                  <a16:creationId xmlns:a16="http://schemas.microsoft.com/office/drawing/2014/main" id="{705532F3-F439-100D-C76C-449D0FB03268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5" name="Oval 824">
              <a:extLst>
                <a:ext uri="{FF2B5EF4-FFF2-40B4-BE49-F238E27FC236}">
                  <a16:creationId xmlns:a16="http://schemas.microsoft.com/office/drawing/2014/main" id="{F7F658EE-07BE-AD98-1B7D-F4FC94CBA7D2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6" name="Oval 825">
              <a:extLst>
                <a:ext uri="{FF2B5EF4-FFF2-40B4-BE49-F238E27FC236}">
                  <a16:creationId xmlns:a16="http://schemas.microsoft.com/office/drawing/2014/main" id="{08302107-37D4-AD69-37F3-CBE54F7B442E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27" name="Group 826">
            <a:extLst>
              <a:ext uri="{FF2B5EF4-FFF2-40B4-BE49-F238E27FC236}">
                <a16:creationId xmlns:a16="http://schemas.microsoft.com/office/drawing/2014/main" id="{C8E9CBE6-47A1-6C3D-4C6B-068C3DADEC62}"/>
              </a:ext>
            </a:extLst>
          </p:cNvPr>
          <p:cNvGrpSpPr/>
          <p:nvPr/>
        </p:nvGrpSpPr>
        <p:grpSpPr>
          <a:xfrm>
            <a:off x="6254722" y="1357268"/>
            <a:ext cx="1811555" cy="2088711"/>
            <a:chOff x="7771155" y="2778410"/>
            <a:chExt cx="1750528" cy="2018347"/>
          </a:xfrm>
        </p:grpSpPr>
        <p:sp>
          <p:nvSpPr>
            <p:cNvPr id="828" name="Oval 827">
              <a:extLst>
                <a:ext uri="{FF2B5EF4-FFF2-40B4-BE49-F238E27FC236}">
                  <a16:creationId xmlns:a16="http://schemas.microsoft.com/office/drawing/2014/main" id="{99766D68-355B-EBD0-1760-727C2C5F0681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9" name="Oval 828">
              <a:extLst>
                <a:ext uri="{FF2B5EF4-FFF2-40B4-BE49-F238E27FC236}">
                  <a16:creationId xmlns:a16="http://schemas.microsoft.com/office/drawing/2014/main" id="{69FB85DF-F8BE-0BEC-D3C7-966630E5A683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0" name="Oval 829">
              <a:extLst>
                <a:ext uri="{FF2B5EF4-FFF2-40B4-BE49-F238E27FC236}">
                  <a16:creationId xmlns:a16="http://schemas.microsoft.com/office/drawing/2014/main" id="{0ED46BEB-B627-B4C4-0727-24E0073CB33F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1" name="Oval 830">
              <a:extLst>
                <a:ext uri="{FF2B5EF4-FFF2-40B4-BE49-F238E27FC236}">
                  <a16:creationId xmlns:a16="http://schemas.microsoft.com/office/drawing/2014/main" id="{C2CB56E5-C0D7-864A-6BB8-1D39591F6866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2" name="Oval 831">
              <a:extLst>
                <a:ext uri="{FF2B5EF4-FFF2-40B4-BE49-F238E27FC236}">
                  <a16:creationId xmlns:a16="http://schemas.microsoft.com/office/drawing/2014/main" id="{457ADF9D-BB41-757E-D0FA-497E3AC60411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3" name="Oval 832">
              <a:extLst>
                <a:ext uri="{FF2B5EF4-FFF2-40B4-BE49-F238E27FC236}">
                  <a16:creationId xmlns:a16="http://schemas.microsoft.com/office/drawing/2014/main" id="{8967FAE8-2325-9CF1-D950-3AE2514B785B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98F48A01-B318-AA7A-A628-5F6A7C7007E4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087F50D6-D1CE-6E0E-A677-AD0E91C43534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28D0C9A8-2493-6E84-5140-ADAF9EB22D20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09D21211-C139-AA58-7BFD-1184217B4DA4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75A13715-AD2F-36E0-9313-50BCD4558E98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6A9179D9-6809-F8D5-9715-75B518687E16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71CC7FD9-2221-5083-48E5-2A456F30E856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D676463-23CF-560F-2610-DF2F540B92E6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5F415238-3A63-3BCA-F11A-CCD1439923B4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72D4918C-420E-1248-A473-099EDA0BA4E6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6683597B-6E06-EDAC-30A3-68BC6B8BE91B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12D8594A-F960-70B1-6D0B-62E061EBA7C0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461129D0-5BDD-1A58-11FD-F93BAB2DEE2C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A38DF218-3CCB-9668-815A-E66FF844D534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213505D4-BC1F-1A7D-D328-66D2F80FC98C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4C2D42A9-4B41-C557-47DB-766375D6A5BE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BBDF42C7-53C0-11D0-0ABD-32ADE5384B32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8A7654D2-2ADD-7BBD-F48A-E05280B161D4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C3FBC422-3306-E74B-6E68-381C2910F3C8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9B676CF1-54C3-7B22-3048-B98E52F0C2E7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347AFEC7-9E60-280F-F423-6B54F4482687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E851EDA0-6612-75AE-8265-9A653F984766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B341D143-C137-15C5-2BC0-2D0D77B6DD62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D8D92C2D-67AE-5738-3870-FAD7253353DB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8" name="Oval 857">
              <a:extLst>
                <a:ext uri="{FF2B5EF4-FFF2-40B4-BE49-F238E27FC236}">
                  <a16:creationId xmlns:a16="http://schemas.microsoft.com/office/drawing/2014/main" id="{770C9563-58A3-9E53-0EB0-C41A18699712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9" name="Oval 858">
              <a:extLst>
                <a:ext uri="{FF2B5EF4-FFF2-40B4-BE49-F238E27FC236}">
                  <a16:creationId xmlns:a16="http://schemas.microsoft.com/office/drawing/2014/main" id="{39185648-0857-6744-6BEE-294F04B4C827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0" name="Oval 859">
              <a:extLst>
                <a:ext uri="{FF2B5EF4-FFF2-40B4-BE49-F238E27FC236}">
                  <a16:creationId xmlns:a16="http://schemas.microsoft.com/office/drawing/2014/main" id="{9448394A-0C6D-68A5-448F-2A8C6406336D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1" name="Oval 860">
              <a:extLst>
                <a:ext uri="{FF2B5EF4-FFF2-40B4-BE49-F238E27FC236}">
                  <a16:creationId xmlns:a16="http://schemas.microsoft.com/office/drawing/2014/main" id="{03921B16-2952-0981-8694-5A4822B64BEF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2" name="Oval 861">
              <a:extLst>
                <a:ext uri="{FF2B5EF4-FFF2-40B4-BE49-F238E27FC236}">
                  <a16:creationId xmlns:a16="http://schemas.microsoft.com/office/drawing/2014/main" id="{D45D28F2-DD25-EC52-D176-0CA28740417A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3" name="Oval 862">
              <a:extLst>
                <a:ext uri="{FF2B5EF4-FFF2-40B4-BE49-F238E27FC236}">
                  <a16:creationId xmlns:a16="http://schemas.microsoft.com/office/drawing/2014/main" id="{9533D210-EED9-1904-E083-B54EE438CE8F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4" name="Oval 863">
              <a:extLst>
                <a:ext uri="{FF2B5EF4-FFF2-40B4-BE49-F238E27FC236}">
                  <a16:creationId xmlns:a16="http://schemas.microsoft.com/office/drawing/2014/main" id="{B4D74776-AF35-A1F5-0565-508216D40BE5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5" name="Oval 864">
              <a:extLst>
                <a:ext uri="{FF2B5EF4-FFF2-40B4-BE49-F238E27FC236}">
                  <a16:creationId xmlns:a16="http://schemas.microsoft.com/office/drawing/2014/main" id="{35987996-F57C-EBCC-DB31-C0E129658813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6" name="Oval 865">
              <a:extLst>
                <a:ext uri="{FF2B5EF4-FFF2-40B4-BE49-F238E27FC236}">
                  <a16:creationId xmlns:a16="http://schemas.microsoft.com/office/drawing/2014/main" id="{E61A3A9E-FC30-9741-4000-AE369C765D5F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7" name="Oval 866">
              <a:extLst>
                <a:ext uri="{FF2B5EF4-FFF2-40B4-BE49-F238E27FC236}">
                  <a16:creationId xmlns:a16="http://schemas.microsoft.com/office/drawing/2014/main" id="{23EDF7C6-1C68-50AF-EA55-63FEBF93E4A2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8" name="Oval 867">
              <a:extLst>
                <a:ext uri="{FF2B5EF4-FFF2-40B4-BE49-F238E27FC236}">
                  <a16:creationId xmlns:a16="http://schemas.microsoft.com/office/drawing/2014/main" id="{D0CA85C4-B20E-933A-702A-075383AE895F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9" name="Oval 868">
              <a:extLst>
                <a:ext uri="{FF2B5EF4-FFF2-40B4-BE49-F238E27FC236}">
                  <a16:creationId xmlns:a16="http://schemas.microsoft.com/office/drawing/2014/main" id="{2700B68B-8CA3-62C0-F820-0D360BEB573E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0" name="Oval 869">
              <a:extLst>
                <a:ext uri="{FF2B5EF4-FFF2-40B4-BE49-F238E27FC236}">
                  <a16:creationId xmlns:a16="http://schemas.microsoft.com/office/drawing/2014/main" id="{936F10FE-B9E3-A951-C455-552E7A8ECD61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1" name="Oval 870">
              <a:extLst>
                <a:ext uri="{FF2B5EF4-FFF2-40B4-BE49-F238E27FC236}">
                  <a16:creationId xmlns:a16="http://schemas.microsoft.com/office/drawing/2014/main" id="{71D6FA75-1AE2-DC9C-8060-DABE744F8781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2" name="Oval 871">
              <a:extLst>
                <a:ext uri="{FF2B5EF4-FFF2-40B4-BE49-F238E27FC236}">
                  <a16:creationId xmlns:a16="http://schemas.microsoft.com/office/drawing/2014/main" id="{F9063286-0063-8677-D188-17F9A13872A5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3" name="Oval 872">
              <a:extLst>
                <a:ext uri="{FF2B5EF4-FFF2-40B4-BE49-F238E27FC236}">
                  <a16:creationId xmlns:a16="http://schemas.microsoft.com/office/drawing/2014/main" id="{A275B8DB-0A8F-CD0D-525A-2EBC2E8D0418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4" name="Oval 873">
              <a:extLst>
                <a:ext uri="{FF2B5EF4-FFF2-40B4-BE49-F238E27FC236}">
                  <a16:creationId xmlns:a16="http://schemas.microsoft.com/office/drawing/2014/main" id="{FF76663C-93E2-248D-5ABF-0F65E4136DAC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5" name="Oval 874">
              <a:extLst>
                <a:ext uri="{FF2B5EF4-FFF2-40B4-BE49-F238E27FC236}">
                  <a16:creationId xmlns:a16="http://schemas.microsoft.com/office/drawing/2014/main" id="{35811EFC-EF14-EAC9-7975-3D554F91D4D2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6" name="Oval 875">
              <a:extLst>
                <a:ext uri="{FF2B5EF4-FFF2-40B4-BE49-F238E27FC236}">
                  <a16:creationId xmlns:a16="http://schemas.microsoft.com/office/drawing/2014/main" id="{99C4EA6B-2356-E5C4-40E4-AFFD79009C95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7" name="Oval 876">
              <a:extLst>
                <a:ext uri="{FF2B5EF4-FFF2-40B4-BE49-F238E27FC236}">
                  <a16:creationId xmlns:a16="http://schemas.microsoft.com/office/drawing/2014/main" id="{9B318E0A-6EED-A544-B2DE-64E66195BAFB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8" name="Oval 877">
              <a:extLst>
                <a:ext uri="{FF2B5EF4-FFF2-40B4-BE49-F238E27FC236}">
                  <a16:creationId xmlns:a16="http://schemas.microsoft.com/office/drawing/2014/main" id="{DDD003C1-DC47-0379-D416-F0511F0FC43A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9" name="Oval 878">
              <a:extLst>
                <a:ext uri="{FF2B5EF4-FFF2-40B4-BE49-F238E27FC236}">
                  <a16:creationId xmlns:a16="http://schemas.microsoft.com/office/drawing/2014/main" id="{F391D4E1-9F90-9C96-EDF4-90EFBF60AD2D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0" name="Oval 879">
              <a:extLst>
                <a:ext uri="{FF2B5EF4-FFF2-40B4-BE49-F238E27FC236}">
                  <a16:creationId xmlns:a16="http://schemas.microsoft.com/office/drawing/2014/main" id="{185CC037-2484-D1D3-DE44-EE9E58B44238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1" name="Oval 880">
              <a:extLst>
                <a:ext uri="{FF2B5EF4-FFF2-40B4-BE49-F238E27FC236}">
                  <a16:creationId xmlns:a16="http://schemas.microsoft.com/office/drawing/2014/main" id="{01AFCBB8-A623-D44A-453F-91AA67990293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2" name="Oval 881">
              <a:extLst>
                <a:ext uri="{FF2B5EF4-FFF2-40B4-BE49-F238E27FC236}">
                  <a16:creationId xmlns:a16="http://schemas.microsoft.com/office/drawing/2014/main" id="{7211C02D-C694-0343-D64D-E72D89EE821B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3" name="Oval 882">
              <a:extLst>
                <a:ext uri="{FF2B5EF4-FFF2-40B4-BE49-F238E27FC236}">
                  <a16:creationId xmlns:a16="http://schemas.microsoft.com/office/drawing/2014/main" id="{4F7D22AE-C40A-1491-9D4D-60B4AC36A801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4" name="Oval 883">
              <a:extLst>
                <a:ext uri="{FF2B5EF4-FFF2-40B4-BE49-F238E27FC236}">
                  <a16:creationId xmlns:a16="http://schemas.microsoft.com/office/drawing/2014/main" id="{3973B2F9-AFA6-F230-4661-6FB74DFE13F8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5" name="Oval 884">
              <a:extLst>
                <a:ext uri="{FF2B5EF4-FFF2-40B4-BE49-F238E27FC236}">
                  <a16:creationId xmlns:a16="http://schemas.microsoft.com/office/drawing/2014/main" id="{8B644D69-F4AF-B611-EA30-A3CDD15EB8FA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6" name="Oval 885">
              <a:extLst>
                <a:ext uri="{FF2B5EF4-FFF2-40B4-BE49-F238E27FC236}">
                  <a16:creationId xmlns:a16="http://schemas.microsoft.com/office/drawing/2014/main" id="{705FCE5A-1679-38D7-E4B9-E88A5EB952E9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7" name="Oval 886">
              <a:extLst>
                <a:ext uri="{FF2B5EF4-FFF2-40B4-BE49-F238E27FC236}">
                  <a16:creationId xmlns:a16="http://schemas.microsoft.com/office/drawing/2014/main" id="{03384425-1F83-E860-F182-BFF535E9134B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8" name="Oval 887">
              <a:extLst>
                <a:ext uri="{FF2B5EF4-FFF2-40B4-BE49-F238E27FC236}">
                  <a16:creationId xmlns:a16="http://schemas.microsoft.com/office/drawing/2014/main" id="{99745E2A-A15F-01F5-A316-F14E517720EA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9" name="Oval 888">
              <a:extLst>
                <a:ext uri="{FF2B5EF4-FFF2-40B4-BE49-F238E27FC236}">
                  <a16:creationId xmlns:a16="http://schemas.microsoft.com/office/drawing/2014/main" id="{75F827B7-CF98-1237-99D3-F17F94BCC0C7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0" name="Oval 889">
              <a:extLst>
                <a:ext uri="{FF2B5EF4-FFF2-40B4-BE49-F238E27FC236}">
                  <a16:creationId xmlns:a16="http://schemas.microsoft.com/office/drawing/2014/main" id="{C6683785-36CB-5D72-4245-D5C76251FA03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1" name="Oval 890">
              <a:extLst>
                <a:ext uri="{FF2B5EF4-FFF2-40B4-BE49-F238E27FC236}">
                  <a16:creationId xmlns:a16="http://schemas.microsoft.com/office/drawing/2014/main" id="{66D56103-9958-EE0E-76B4-132C12C1C576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2" name="Oval 891">
              <a:extLst>
                <a:ext uri="{FF2B5EF4-FFF2-40B4-BE49-F238E27FC236}">
                  <a16:creationId xmlns:a16="http://schemas.microsoft.com/office/drawing/2014/main" id="{8B58188E-F480-32EC-1133-D0DE6AC60FBA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3" name="Oval 892">
              <a:extLst>
                <a:ext uri="{FF2B5EF4-FFF2-40B4-BE49-F238E27FC236}">
                  <a16:creationId xmlns:a16="http://schemas.microsoft.com/office/drawing/2014/main" id="{35E9A3C4-72E8-E425-C991-B89FF59514CE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4" name="Oval 893">
              <a:extLst>
                <a:ext uri="{FF2B5EF4-FFF2-40B4-BE49-F238E27FC236}">
                  <a16:creationId xmlns:a16="http://schemas.microsoft.com/office/drawing/2014/main" id="{0225563C-07AD-2211-8526-1B8ECE8CD3BA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5" name="Oval 894">
              <a:extLst>
                <a:ext uri="{FF2B5EF4-FFF2-40B4-BE49-F238E27FC236}">
                  <a16:creationId xmlns:a16="http://schemas.microsoft.com/office/drawing/2014/main" id="{4D189999-6D6D-C269-E98B-56C0D24D519D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6" name="Oval 895">
              <a:extLst>
                <a:ext uri="{FF2B5EF4-FFF2-40B4-BE49-F238E27FC236}">
                  <a16:creationId xmlns:a16="http://schemas.microsoft.com/office/drawing/2014/main" id="{68012F50-3A53-F352-6FF0-C892428C201F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7" name="Oval 896">
              <a:extLst>
                <a:ext uri="{FF2B5EF4-FFF2-40B4-BE49-F238E27FC236}">
                  <a16:creationId xmlns:a16="http://schemas.microsoft.com/office/drawing/2014/main" id="{E7C61660-A516-45C0-7DCD-270D53B770A3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8" name="Oval 897">
              <a:extLst>
                <a:ext uri="{FF2B5EF4-FFF2-40B4-BE49-F238E27FC236}">
                  <a16:creationId xmlns:a16="http://schemas.microsoft.com/office/drawing/2014/main" id="{EE5E9275-A42E-7A65-EE91-1AACB61B04E1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9" name="Oval 898">
              <a:extLst>
                <a:ext uri="{FF2B5EF4-FFF2-40B4-BE49-F238E27FC236}">
                  <a16:creationId xmlns:a16="http://schemas.microsoft.com/office/drawing/2014/main" id="{91380FD8-525C-D4C2-550C-7008A8928BF6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0" name="Oval 899">
              <a:extLst>
                <a:ext uri="{FF2B5EF4-FFF2-40B4-BE49-F238E27FC236}">
                  <a16:creationId xmlns:a16="http://schemas.microsoft.com/office/drawing/2014/main" id="{19ED6533-AECF-CD45-B60F-33C65A598171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1" name="Oval 900">
              <a:extLst>
                <a:ext uri="{FF2B5EF4-FFF2-40B4-BE49-F238E27FC236}">
                  <a16:creationId xmlns:a16="http://schemas.microsoft.com/office/drawing/2014/main" id="{4B56FE17-E381-15C1-9381-5044837BAB61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2" name="Oval 901">
              <a:extLst>
                <a:ext uri="{FF2B5EF4-FFF2-40B4-BE49-F238E27FC236}">
                  <a16:creationId xmlns:a16="http://schemas.microsoft.com/office/drawing/2014/main" id="{E09A9474-8C2E-E474-B249-4AB92CB6D461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3" name="Oval 902">
              <a:extLst>
                <a:ext uri="{FF2B5EF4-FFF2-40B4-BE49-F238E27FC236}">
                  <a16:creationId xmlns:a16="http://schemas.microsoft.com/office/drawing/2014/main" id="{D6405B64-FE01-89D4-AC04-14DE79130712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4" name="Oval 903">
              <a:extLst>
                <a:ext uri="{FF2B5EF4-FFF2-40B4-BE49-F238E27FC236}">
                  <a16:creationId xmlns:a16="http://schemas.microsoft.com/office/drawing/2014/main" id="{94C08006-12CD-CA3D-E909-8C70CD78BB57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5" name="Oval 904">
              <a:extLst>
                <a:ext uri="{FF2B5EF4-FFF2-40B4-BE49-F238E27FC236}">
                  <a16:creationId xmlns:a16="http://schemas.microsoft.com/office/drawing/2014/main" id="{E7F16CB1-8FB7-0268-263A-98B621D5835B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6" name="Oval 905">
              <a:extLst>
                <a:ext uri="{FF2B5EF4-FFF2-40B4-BE49-F238E27FC236}">
                  <a16:creationId xmlns:a16="http://schemas.microsoft.com/office/drawing/2014/main" id="{4A199A20-477B-E101-9245-9C2272BAEE01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7" name="Oval 906">
              <a:extLst>
                <a:ext uri="{FF2B5EF4-FFF2-40B4-BE49-F238E27FC236}">
                  <a16:creationId xmlns:a16="http://schemas.microsoft.com/office/drawing/2014/main" id="{5C9530D8-05A0-C61D-F2DC-ED4B5E660B4A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8" name="Oval 907">
              <a:extLst>
                <a:ext uri="{FF2B5EF4-FFF2-40B4-BE49-F238E27FC236}">
                  <a16:creationId xmlns:a16="http://schemas.microsoft.com/office/drawing/2014/main" id="{3CEAEAAC-8766-2EB1-9996-57C8F9359F06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9" name="Oval 908">
              <a:extLst>
                <a:ext uri="{FF2B5EF4-FFF2-40B4-BE49-F238E27FC236}">
                  <a16:creationId xmlns:a16="http://schemas.microsoft.com/office/drawing/2014/main" id="{0F18DDDA-F653-41E4-911A-0BB91D481D11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0" name="Oval 909">
              <a:extLst>
                <a:ext uri="{FF2B5EF4-FFF2-40B4-BE49-F238E27FC236}">
                  <a16:creationId xmlns:a16="http://schemas.microsoft.com/office/drawing/2014/main" id="{242402BE-7DA9-CFC3-D9A2-0AE76C3186DA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1" name="Oval 910">
              <a:extLst>
                <a:ext uri="{FF2B5EF4-FFF2-40B4-BE49-F238E27FC236}">
                  <a16:creationId xmlns:a16="http://schemas.microsoft.com/office/drawing/2014/main" id="{4CF139E4-67D3-CAC1-0CCA-41D2619AE348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2" name="Oval 911">
              <a:extLst>
                <a:ext uri="{FF2B5EF4-FFF2-40B4-BE49-F238E27FC236}">
                  <a16:creationId xmlns:a16="http://schemas.microsoft.com/office/drawing/2014/main" id="{919F58F8-C8DA-D003-1493-036753AAFBE5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3" name="Oval 912">
              <a:extLst>
                <a:ext uri="{FF2B5EF4-FFF2-40B4-BE49-F238E27FC236}">
                  <a16:creationId xmlns:a16="http://schemas.microsoft.com/office/drawing/2014/main" id="{99FF65A8-0DD1-5F24-A449-C6B840727434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4" name="Oval 913">
              <a:extLst>
                <a:ext uri="{FF2B5EF4-FFF2-40B4-BE49-F238E27FC236}">
                  <a16:creationId xmlns:a16="http://schemas.microsoft.com/office/drawing/2014/main" id="{39CC9A99-EE7A-8E35-7346-62BD37132306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5" name="Oval 914">
              <a:extLst>
                <a:ext uri="{FF2B5EF4-FFF2-40B4-BE49-F238E27FC236}">
                  <a16:creationId xmlns:a16="http://schemas.microsoft.com/office/drawing/2014/main" id="{8FCFC9F3-9B06-771A-CC77-672144F4EEA0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6" name="Oval 915">
              <a:extLst>
                <a:ext uri="{FF2B5EF4-FFF2-40B4-BE49-F238E27FC236}">
                  <a16:creationId xmlns:a16="http://schemas.microsoft.com/office/drawing/2014/main" id="{7F3C67F4-B25E-95B6-15A0-2F162BDE7A39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7" name="Oval 916">
              <a:extLst>
                <a:ext uri="{FF2B5EF4-FFF2-40B4-BE49-F238E27FC236}">
                  <a16:creationId xmlns:a16="http://schemas.microsoft.com/office/drawing/2014/main" id="{BAA94785-137D-223A-CA48-DDE4825F81C4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8" name="Oval 917">
              <a:extLst>
                <a:ext uri="{FF2B5EF4-FFF2-40B4-BE49-F238E27FC236}">
                  <a16:creationId xmlns:a16="http://schemas.microsoft.com/office/drawing/2014/main" id="{D8228142-84D2-363E-F5FA-D7C0EAA4188C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9" name="Oval 918">
              <a:extLst>
                <a:ext uri="{FF2B5EF4-FFF2-40B4-BE49-F238E27FC236}">
                  <a16:creationId xmlns:a16="http://schemas.microsoft.com/office/drawing/2014/main" id="{2E4ED24B-987C-D753-66A2-6D90BA9B6FBA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0" name="Oval 919">
              <a:extLst>
                <a:ext uri="{FF2B5EF4-FFF2-40B4-BE49-F238E27FC236}">
                  <a16:creationId xmlns:a16="http://schemas.microsoft.com/office/drawing/2014/main" id="{1143F4F0-06D2-F7DB-FEDA-9162B8FDEBDE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1" name="Oval 920">
              <a:extLst>
                <a:ext uri="{FF2B5EF4-FFF2-40B4-BE49-F238E27FC236}">
                  <a16:creationId xmlns:a16="http://schemas.microsoft.com/office/drawing/2014/main" id="{BE37FA19-1EE3-33C4-3E87-23EBEE521126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2" name="Oval 921">
              <a:extLst>
                <a:ext uri="{FF2B5EF4-FFF2-40B4-BE49-F238E27FC236}">
                  <a16:creationId xmlns:a16="http://schemas.microsoft.com/office/drawing/2014/main" id="{4AF4C2D1-8842-416C-854F-F12351C80D95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3" name="Oval 922">
              <a:extLst>
                <a:ext uri="{FF2B5EF4-FFF2-40B4-BE49-F238E27FC236}">
                  <a16:creationId xmlns:a16="http://schemas.microsoft.com/office/drawing/2014/main" id="{7B7988E3-A9B5-B9FC-2313-D33382940407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4" name="Oval 923">
              <a:extLst>
                <a:ext uri="{FF2B5EF4-FFF2-40B4-BE49-F238E27FC236}">
                  <a16:creationId xmlns:a16="http://schemas.microsoft.com/office/drawing/2014/main" id="{35A6BB3C-92DE-709C-8970-317262556FB3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5" name="Oval 924">
              <a:extLst>
                <a:ext uri="{FF2B5EF4-FFF2-40B4-BE49-F238E27FC236}">
                  <a16:creationId xmlns:a16="http://schemas.microsoft.com/office/drawing/2014/main" id="{A269CDD1-5FA9-0420-F8DB-58AFFF8DF03B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6" name="Oval 925">
              <a:extLst>
                <a:ext uri="{FF2B5EF4-FFF2-40B4-BE49-F238E27FC236}">
                  <a16:creationId xmlns:a16="http://schemas.microsoft.com/office/drawing/2014/main" id="{49AE869E-EF16-1E69-E256-90A00E50BBA6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7" name="Oval 926">
              <a:extLst>
                <a:ext uri="{FF2B5EF4-FFF2-40B4-BE49-F238E27FC236}">
                  <a16:creationId xmlns:a16="http://schemas.microsoft.com/office/drawing/2014/main" id="{E1105FA2-2890-4BF4-FE7F-4874FE12A008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8" name="Oval 927">
              <a:extLst>
                <a:ext uri="{FF2B5EF4-FFF2-40B4-BE49-F238E27FC236}">
                  <a16:creationId xmlns:a16="http://schemas.microsoft.com/office/drawing/2014/main" id="{D6850FE4-0B6A-7C54-CF42-CCAFDEA1703C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9" name="Oval 928">
              <a:extLst>
                <a:ext uri="{FF2B5EF4-FFF2-40B4-BE49-F238E27FC236}">
                  <a16:creationId xmlns:a16="http://schemas.microsoft.com/office/drawing/2014/main" id="{5DBB0AF1-94C3-E1F6-875A-EC8D6EB344B8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0" name="Oval 929">
              <a:extLst>
                <a:ext uri="{FF2B5EF4-FFF2-40B4-BE49-F238E27FC236}">
                  <a16:creationId xmlns:a16="http://schemas.microsoft.com/office/drawing/2014/main" id="{702EF2B9-AB63-ED83-DEEB-8AE206A1B557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1" name="Oval 930">
              <a:extLst>
                <a:ext uri="{FF2B5EF4-FFF2-40B4-BE49-F238E27FC236}">
                  <a16:creationId xmlns:a16="http://schemas.microsoft.com/office/drawing/2014/main" id="{51175999-4613-A60B-3DF7-59EB36763018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2" name="Oval 931">
              <a:extLst>
                <a:ext uri="{FF2B5EF4-FFF2-40B4-BE49-F238E27FC236}">
                  <a16:creationId xmlns:a16="http://schemas.microsoft.com/office/drawing/2014/main" id="{A6998B45-3A50-25BA-74D3-7FAEED3D2A08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3" name="Oval 932">
              <a:extLst>
                <a:ext uri="{FF2B5EF4-FFF2-40B4-BE49-F238E27FC236}">
                  <a16:creationId xmlns:a16="http://schemas.microsoft.com/office/drawing/2014/main" id="{680B84B5-4A17-3A49-2EA9-889551499A12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4" name="Oval 933">
              <a:extLst>
                <a:ext uri="{FF2B5EF4-FFF2-40B4-BE49-F238E27FC236}">
                  <a16:creationId xmlns:a16="http://schemas.microsoft.com/office/drawing/2014/main" id="{66310938-5F19-A4DB-74DB-4229F9572864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5" name="Oval 934">
              <a:extLst>
                <a:ext uri="{FF2B5EF4-FFF2-40B4-BE49-F238E27FC236}">
                  <a16:creationId xmlns:a16="http://schemas.microsoft.com/office/drawing/2014/main" id="{6F76D9BF-92C2-B56F-1C69-CAFE95A38FB4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6" name="Oval 935">
              <a:extLst>
                <a:ext uri="{FF2B5EF4-FFF2-40B4-BE49-F238E27FC236}">
                  <a16:creationId xmlns:a16="http://schemas.microsoft.com/office/drawing/2014/main" id="{48BE3CDE-287A-A1C0-AB5C-C2C8C17752AB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7" name="Oval 936">
              <a:extLst>
                <a:ext uri="{FF2B5EF4-FFF2-40B4-BE49-F238E27FC236}">
                  <a16:creationId xmlns:a16="http://schemas.microsoft.com/office/drawing/2014/main" id="{CA87684E-5974-6826-D084-B6285032D794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8" name="Oval 937">
              <a:extLst>
                <a:ext uri="{FF2B5EF4-FFF2-40B4-BE49-F238E27FC236}">
                  <a16:creationId xmlns:a16="http://schemas.microsoft.com/office/drawing/2014/main" id="{DA088E54-C1CB-1B5D-4D6F-6B469640667F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9" name="Oval 938">
              <a:extLst>
                <a:ext uri="{FF2B5EF4-FFF2-40B4-BE49-F238E27FC236}">
                  <a16:creationId xmlns:a16="http://schemas.microsoft.com/office/drawing/2014/main" id="{668FD433-6CDE-6E58-4458-7E50E46437C5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0" name="Oval 939">
              <a:extLst>
                <a:ext uri="{FF2B5EF4-FFF2-40B4-BE49-F238E27FC236}">
                  <a16:creationId xmlns:a16="http://schemas.microsoft.com/office/drawing/2014/main" id="{413175D3-06E3-F7B4-EF3B-B76F4D0247DA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1" name="Oval 940">
              <a:extLst>
                <a:ext uri="{FF2B5EF4-FFF2-40B4-BE49-F238E27FC236}">
                  <a16:creationId xmlns:a16="http://schemas.microsoft.com/office/drawing/2014/main" id="{F67AAB6E-47BF-E8A2-C275-164FC06BA0F5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2" name="Oval 941">
              <a:extLst>
                <a:ext uri="{FF2B5EF4-FFF2-40B4-BE49-F238E27FC236}">
                  <a16:creationId xmlns:a16="http://schemas.microsoft.com/office/drawing/2014/main" id="{33FA798E-13B3-3170-ABE2-899C7DE41C88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3" name="Oval 942">
              <a:extLst>
                <a:ext uri="{FF2B5EF4-FFF2-40B4-BE49-F238E27FC236}">
                  <a16:creationId xmlns:a16="http://schemas.microsoft.com/office/drawing/2014/main" id="{1004E6C3-2CF9-90A0-DD85-1C6259C67760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4" name="Oval 943">
              <a:extLst>
                <a:ext uri="{FF2B5EF4-FFF2-40B4-BE49-F238E27FC236}">
                  <a16:creationId xmlns:a16="http://schemas.microsoft.com/office/drawing/2014/main" id="{20F26998-95FE-A2A1-96E6-C3945DDB77F3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5" name="Oval 944">
              <a:extLst>
                <a:ext uri="{FF2B5EF4-FFF2-40B4-BE49-F238E27FC236}">
                  <a16:creationId xmlns:a16="http://schemas.microsoft.com/office/drawing/2014/main" id="{0132D184-F03E-7E0F-D926-94ED557B0A04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6" name="Oval 945">
              <a:extLst>
                <a:ext uri="{FF2B5EF4-FFF2-40B4-BE49-F238E27FC236}">
                  <a16:creationId xmlns:a16="http://schemas.microsoft.com/office/drawing/2014/main" id="{63DA11F7-B38D-D261-8FC4-368BD6882358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7" name="Oval 946">
              <a:extLst>
                <a:ext uri="{FF2B5EF4-FFF2-40B4-BE49-F238E27FC236}">
                  <a16:creationId xmlns:a16="http://schemas.microsoft.com/office/drawing/2014/main" id="{6CD55ED0-A379-A8EB-9723-52C26CB5702F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8" name="Oval 947">
              <a:extLst>
                <a:ext uri="{FF2B5EF4-FFF2-40B4-BE49-F238E27FC236}">
                  <a16:creationId xmlns:a16="http://schemas.microsoft.com/office/drawing/2014/main" id="{B15CD580-DD61-1A77-E517-303707A6081C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9" name="Oval 948">
              <a:extLst>
                <a:ext uri="{FF2B5EF4-FFF2-40B4-BE49-F238E27FC236}">
                  <a16:creationId xmlns:a16="http://schemas.microsoft.com/office/drawing/2014/main" id="{C523C682-8B41-1F3A-808E-497E1FFD53B8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0" name="Oval 949">
              <a:extLst>
                <a:ext uri="{FF2B5EF4-FFF2-40B4-BE49-F238E27FC236}">
                  <a16:creationId xmlns:a16="http://schemas.microsoft.com/office/drawing/2014/main" id="{E808D6B1-AF4E-C670-8F0B-49E69CE48FE9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1" name="Oval 950">
              <a:extLst>
                <a:ext uri="{FF2B5EF4-FFF2-40B4-BE49-F238E27FC236}">
                  <a16:creationId xmlns:a16="http://schemas.microsoft.com/office/drawing/2014/main" id="{EC5F6361-67C5-7A08-53A6-50FD49C3A615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2" name="Oval 951">
              <a:extLst>
                <a:ext uri="{FF2B5EF4-FFF2-40B4-BE49-F238E27FC236}">
                  <a16:creationId xmlns:a16="http://schemas.microsoft.com/office/drawing/2014/main" id="{469E9947-18B0-4415-353B-31176D70431E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3" name="Oval 952">
              <a:extLst>
                <a:ext uri="{FF2B5EF4-FFF2-40B4-BE49-F238E27FC236}">
                  <a16:creationId xmlns:a16="http://schemas.microsoft.com/office/drawing/2014/main" id="{C406A8EB-3858-85FC-DC7F-3A92B76CBD25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4" name="Oval 953">
              <a:extLst>
                <a:ext uri="{FF2B5EF4-FFF2-40B4-BE49-F238E27FC236}">
                  <a16:creationId xmlns:a16="http://schemas.microsoft.com/office/drawing/2014/main" id="{1621CF57-11F8-1F2F-AE1E-3F574C51432F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5" name="Oval 954">
              <a:extLst>
                <a:ext uri="{FF2B5EF4-FFF2-40B4-BE49-F238E27FC236}">
                  <a16:creationId xmlns:a16="http://schemas.microsoft.com/office/drawing/2014/main" id="{9277CC88-5F6A-CC29-AA43-B45F54EE6456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6" name="Oval 955">
              <a:extLst>
                <a:ext uri="{FF2B5EF4-FFF2-40B4-BE49-F238E27FC236}">
                  <a16:creationId xmlns:a16="http://schemas.microsoft.com/office/drawing/2014/main" id="{EA66F44D-B052-211A-4B56-164F1FCF4E3B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7" name="Oval 956">
              <a:extLst>
                <a:ext uri="{FF2B5EF4-FFF2-40B4-BE49-F238E27FC236}">
                  <a16:creationId xmlns:a16="http://schemas.microsoft.com/office/drawing/2014/main" id="{C1F9411A-72FA-F2C7-DA78-2EC85A30AB66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8" name="Oval 957">
              <a:extLst>
                <a:ext uri="{FF2B5EF4-FFF2-40B4-BE49-F238E27FC236}">
                  <a16:creationId xmlns:a16="http://schemas.microsoft.com/office/drawing/2014/main" id="{F271FD93-9957-0B6B-3B32-6AF1630ABF4F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9" name="Oval 958">
              <a:extLst>
                <a:ext uri="{FF2B5EF4-FFF2-40B4-BE49-F238E27FC236}">
                  <a16:creationId xmlns:a16="http://schemas.microsoft.com/office/drawing/2014/main" id="{D2BA8A33-04FC-D9DF-04A7-7064A5052226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0" name="Oval 959">
              <a:extLst>
                <a:ext uri="{FF2B5EF4-FFF2-40B4-BE49-F238E27FC236}">
                  <a16:creationId xmlns:a16="http://schemas.microsoft.com/office/drawing/2014/main" id="{D8813175-CA2D-3D83-F25E-EC354CDE7530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1" name="Oval 960">
              <a:extLst>
                <a:ext uri="{FF2B5EF4-FFF2-40B4-BE49-F238E27FC236}">
                  <a16:creationId xmlns:a16="http://schemas.microsoft.com/office/drawing/2014/main" id="{A42E824C-9E3C-AD00-D4A7-32528574A230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2" name="Oval 961">
              <a:extLst>
                <a:ext uri="{FF2B5EF4-FFF2-40B4-BE49-F238E27FC236}">
                  <a16:creationId xmlns:a16="http://schemas.microsoft.com/office/drawing/2014/main" id="{92861F02-480F-E0B4-E696-F652661E5409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3" name="Oval 962">
              <a:extLst>
                <a:ext uri="{FF2B5EF4-FFF2-40B4-BE49-F238E27FC236}">
                  <a16:creationId xmlns:a16="http://schemas.microsoft.com/office/drawing/2014/main" id="{34D4FA19-B187-CA68-A509-05683FB4749A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4" name="Oval 963">
              <a:extLst>
                <a:ext uri="{FF2B5EF4-FFF2-40B4-BE49-F238E27FC236}">
                  <a16:creationId xmlns:a16="http://schemas.microsoft.com/office/drawing/2014/main" id="{7A294D07-CE96-7303-2B27-119B95A7CB12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5" name="Oval 964">
              <a:extLst>
                <a:ext uri="{FF2B5EF4-FFF2-40B4-BE49-F238E27FC236}">
                  <a16:creationId xmlns:a16="http://schemas.microsoft.com/office/drawing/2014/main" id="{B6C9B84B-4F40-3EFB-C531-1AB88EE3E87F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6" name="Oval 965">
              <a:extLst>
                <a:ext uri="{FF2B5EF4-FFF2-40B4-BE49-F238E27FC236}">
                  <a16:creationId xmlns:a16="http://schemas.microsoft.com/office/drawing/2014/main" id="{A4E9C9F7-90C4-01B5-1A4D-B5F70D2C7271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7" name="Oval 966">
              <a:extLst>
                <a:ext uri="{FF2B5EF4-FFF2-40B4-BE49-F238E27FC236}">
                  <a16:creationId xmlns:a16="http://schemas.microsoft.com/office/drawing/2014/main" id="{B3D0F1C6-F03E-390C-7DA5-0077EFAC4CAE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8" name="Oval 967">
              <a:extLst>
                <a:ext uri="{FF2B5EF4-FFF2-40B4-BE49-F238E27FC236}">
                  <a16:creationId xmlns:a16="http://schemas.microsoft.com/office/drawing/2014/main" id="{75C8B731-4A7D-35EF-6054-D5863A9CD87F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9" name="Oval 968">
              <a:extLst>
                <a:ext uri="{FF2B5EF4-FFF2-40B4-BE49-F238E27FC236}">
                  <a16:creationId xmlns:a16="http://schemas.microsoft.com/office/drawing/2014/main" id="{5B078FE8-53A6-27DA-2315-B7204722B692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0" name="Oval 969">
              <a:extLst>
                <a:ext uri="{FF2B5EF4-FFF2-40B4-BE49-F238E27FC236}">
                  <a16:creationId xmlns:a16="http://schemas.microsoft.com/office/drawing/2014/main" id="{99672586-55E2-002F-2F3B-F13C85F5131B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1" name="Oval 970">
              <a:extLst>
                <a:ext uri="{FF2B5EF4-FFF2-40B4-BE49-F238E27FC236}">
                  <a16:creationId xmlns:a16="http://schemas.microsoft.com/office/drawing/2014/main" id="{E9979A7A-1134-5370-D808-9FADF19218CE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2" name="Oval 971">
              <a:extLst>
                <a:ext uri="{FF2B5EF4-FFF2-40B4-BE49-F238E27FC236}">
                  <a16:creationId xmlns:a16="http://schemas.microsoft.com/office/drawing/2014/main" id="{10225F91-4BB1-4B94-34B1-285E29735CEA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3" name="Oval 972">
              <a:extLst>
                <a:ext uri="{FF2B5EF4-FFF2-40B4-BE49-F238E27FC236}">
                  <a16:creationId xmlns:a16="http://schemas.microsoft.com/office/drawing/2014/main" id="{3E69ABB8-AA79-3018-A61F-52EAD9E5979A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4" name="Oval 973">
              <a:extLst>
                <a:ext uri="{FF2B5EF4-FFF2-40B4-BE49-F238E27FC236}">
                  <a16:creationId xmlns:a16="http://schemas.microsoft.com/office/drawing/2014/main" id="{DEFC6ABD-3A23-6E82-AB78-777BFAC31A3F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5" name="Oval 974">
              <a:extLst>
                <a:ext uri="{FF2B5EF4-FFF2-40B4-BE49-F238E27FC236}">
                  <a16:creationId xmlns:a16="http://schemas.microsoft.com/office/drawing/2014/main" id="{AEE211F8-AD1E-CE0A-CDD0-E85C3314B0BE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6" name="Oval 975">
              <a:extLst>
                <a:ext uri="{FF2B5EF4-FFF2-40B4-BE49-F238E27FC236}">
                  <a16:creationId xmlns:a16="http://schemas.microsoft.com/office/drawing/2014/main" id="{8EB8F156-8A00-EE84-99AC-1DC8B6DBAD6A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7" name="Oval 976">
              <a:extLst>
                <a:ext uri="{FF2B5EF4-FFF2-40B4-BE49-F238E27FC236}">
                  <a16:creationId xmlns:a16="http://schemas.microsoft.com/office/drawing/2014/main" id="{6445ABF1-70B7-D13C-7855-4E967CE42117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8" name="Oval 977">
              <a:extLst>
                <a:ext uri="{FF2B5EF4-FFF2-40B4-BE49-F238E27FC236}">
                  <a16:creationId xmlns:a16="http://schemas.microsoft.com/office/drawing/2014/main" id="{832B2EA8-0AB5-9B22-BDD6-737CB8BFDA67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9" name="Oval 978">
              <a:extLst>
                <a:ext uri="{FF2B5EF4-FFF2-40B4-BE49-F238E27FC236}">
                  <a16:creationId xmlns:a16="http://schemas.microsoft.com/office/drawing/2014/main" id="{54FCBB82-E2CB-FA10-3BB5-B9798E2F086E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0" name="Oval 979">
              <a:extLst>
                <a:ext uri="{FF2B5EF4-FFF2-40B4-BE49-F238E27FC236}">
                  <a16:creationId xmlns:a16="http://schemas.microsoft.com/office/drawing/2014/main" id="{EA4EC501-EE92-5F07-7332-4063BE6F53B4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1" name="Oval 980">
              <a:extLst>
                <a:ext uri="{FF2B5EF4-FFF2-40B4-BE49-F238E27FC236}">
                  <a16:creationId xmlns:a16="http://schemas.microsoft.com/office/drawing/2014/main" id="{9A9063BA-2265-6FDC-0581-4A62F21F62F7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2" name="Oval 981">
              <a:extLst>
                <a:ext uri="{FF2B5EF4-FFF2-40B4-BE49-F238E27FC236}">
                  <a16:creationId xmlns:a16="http://schemas.microsoft.com/office/drawing/2014/main" id="{F8F5A0B1-D39F-9424-C44C-DC5225D3912E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3" name="Oval 982">
              <a:extLst>
                <a:ext uri="{FF2B5EF4-FFF2-40B4-BE49-F238E27FC236}">
                  <a16:creationId xmlns:a16="http://schemas.microsoft.com/office/drawing/2014/main" id="{E2D8F0A8-CA1C-D3B8-96FD-9B8BABF86F7A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4" name="Oval 983">
              <a:extLst>
                <a:ext uri="{FF2B5EF4-FFF2-40B4-BE49-F238E27FC236}">
                  <a16:creationId xmlns:a16="http://schemas.microsoft.com/office/drawing/2014/main" id="{9B520D61-EAFF-F946-1DA8-B30C3253C95F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5" name="Oval 984">
              <a:extLst>
                <a:ext uri="{FF2B5EF4-FFF2-40B4-BE49-F238E27FC236}">
                  <a16:creationId xmlns:a16="http://schemas.microsoft.com/office/drawing/2014/main" id="{E84F7EE7-B5BC-CAD2-D912-D6DE8F42D462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6" name="Oval 985">
              <a:extLst>
                <a:ext uri="{FF2B5EF4-FFF2-40B4-BE49-F238E27FC236}">
                  <a16:creationId xmlns:a16="http://schemas.microsoft.com/office/drawing/2014/main" id="{23E9D629-A1C8-02E5-4C47-228AD6E669F0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7" name="Oval 986">
              <a:extLst>
                <a:ext uri="{FF2B5EF4-FFF2-40B4-BE49-F238E27FC236}">
                  <a16:creationId xmlns:a16="http://schemas.microsoft.com/office/drawing/2014/main" id="{5E3AADF6-374A-BB9C-5589-FFFC2055DA45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88" name="TextBox 987">
            <a:extLst>
              <a:ext uri="{FF2B5EF4-FFF2-40B4-BE49-F238E27FC236}">
                <a16:creationId xmlns:a16="http://schemas.microsoft.com/office/drawing/2014/main" id="{7961B83E-DD70-B609-6A37-9B23DDEFFAE5}"/>
              </a:ext>
            </a:extLst>
          </p:cNvPr>
          <p:cNvSpPr txBox="1"/>
          <p:nvPr/>
        </p:nvSpPr>
        <p:spPr>
          <a:xfrm>
            <a:off x="3967538" y="809801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1</a:t>
            </a:r>
          </a:p>
        </p:txBody>
      </p:sp>
      <p:sp>
        <p:nvSpPr>
          <p:cNvPr id="989" name="TextBox 988">
            <a:extLst>
              <a:ext uri="{FF2B5EF4-FFF2-40B4-BE49-F238E27FC236}">
                <a16:creationId xmlns:a16="http://schemas.microsoft.com/office/drawing/2014/main" id="{036CCBCC-5600-CEA3-2A5E-C2A9A86A4BD8}"/>
              </a:ext>
            </a:extLst>
          </p:cNvPr>
          <p:cNvSpPr txBox="1"/>
          <p:nvPr/>
        </p:nvSpPr>
        <p:spPr>
          <a:xfrm>
            <a:off x="6388257" y="809801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2</a:t>
            </a:r>
          </a:p>
        </p:txBody>
      </p:sp>
      <p:grpSp>
        <p:nvGrpSpPr>
          <p:cNvPr id="990" name="Group 989">
            <a:extLst>
              <a:ext uri="{FF2B5EF4-FFF2-40B4-BE49-F238E27FC236}">
                <a16:creationId xmlns:a16="http://schemas.microsoft.com/office/drawing/2014/main" id="{90CBAB48-2C92-0C7D-9A6A-31FEF67E8A5F}"/>
              </a:ext>
            </a:extLst>
          </p:cNvPr>
          <p:cNvGrpSpPr/>
          <p:nvPr/>
        </p:nvGrpSpPr>
        <p:grpSpPr>
          <a:xfrm>
            <a:off x="3745891" y="4673172"/>
            <a:ext cx="1811555" cy="2088711"/>
            <a:chOff x="7771155" y="2778410"/>
            <a:chExt cx="1750528" cy="2018347"/>
          </a:xfrm>
        </p:grpSpPr>
        <p:sp>
          <p:nvSpPr>
            <p:cNvPr id="991" name="Oval 990">
              <a:extLst>
                <a:ext uri="{FF2B5EF4-FFF2-40B4-BE49-F238E27FC236}">
                  <a16:creationId xmlns:a16="http://schemas.microsoft.com/office/drawing/2014/main" id="{1FB6A514-139D-2871-900C-9BF4A10EE2EB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2" name="Oval 991">
              <a:extLst>
                <a:ext uri="{FF2B5EF4-FFF2-40B4-BE49-F238E27FC236}">
                  <a16:creationId xmlns:a16="http://schemas.microsoft.com/office/drawing/2014/main" id="{0780ED13-4173-5692-1CE5-AFBBCED0C343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3" name="Oval 992">
              <a:extLst>
                <a:ext uri="{FF2B5EF4-FFF2-40B4-BE49-F238E27FC236}">
                  <a16:creationId xmlns:a16="http://schemas.microsoft.com/office/drawing/2014/main" id="{5F98F9CA-50FA-9EA5-6F96-B176816020FE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4" name="Oval 993">
              <a:extLst>
                <a:ext uri="{FF2B5EF4-FFF2-40B4-BE49-F238E27FC236}">
                  <a16:creationId xmlns:a16="http://schemas.microsoft.com/office/drawing/2014/main" id="{F4E1A065-6117-8D73-44DA-32A7D92236F2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5" name="Oval 994">
              <a:extLst>
                <a:ext uri="{FF2B5EF4-FFF2-40B4-BE49-F238E27FC236}">
                  <a16:creationId xmlns:a16="http://schemas.microsoft.com/office/drawing/2014/main" id="{FA48EB5F-FE62-DA40-FDDD-C7E5093B84CD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6" name="Oval 995">
              <a:extLst>
                <a:ext uri="{FF2B5EF4-FFF2-40B4-BE49-F238E27FC236}">
                  <a16:creationId xmlns:a16="http://schemas.microsoft.com/office/drawing/2014/main" id="{C12AF4B2-92E4-C155-9D79-00690FECCA3E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7" name="Oval 996">
              <a:extLst>
                <a:ext uri="{FF2B5EF4-FFF2-40B4-BE49-F238E27FC236}">
                  <a16:creationId xmlns:a16="http://schemas.microsoft.com/office/drawing/2014/main" id="{F3A2F3F3-ACF5-6731-C8B0-91D66D409E7E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8" name="Oval 997">
              <a:extLst>
                <a:ext uri="{FF2B5EF4-FFF2-40B4-BE49-F238E27FC236}">
                  <a16:creationId xmlns:a16="http://schemas.microsoft.com/office/drawing/2014/main" id="{3F909B8F-2280-D2FF-B915-D8F87F7F9424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9" name="Oval 998">
              <a:extLst>
                <a:ext uri="{FF2B5EF4-FFF2-40B4-BE49-F238E27FC236}">
                  <a16:creationId xmlns:a16="http://schemas.microsoft.com/office/drawing/2014/main" id="{AF12D844-077E-465D-EC2F-351336407346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0" name="Oval 999">
              <a:extLst>
                <a:ext uri="{FF2B5EF4-FFF2-40B4-BE49-F238E27FC236}">
                  <a16:creationId xmlns:a16="http://schemas.microsoft.com/office/drawing/2014/main" id="{393FCE99-A7AB-208E-AB80-1DCC9CD2C2B6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1" name="Oval 1000">
              <a:extLst>
                <a:ext uri="{FF2B5EF4-FFF2-40B4-BE49-F238E27FC236}">
                  <a16:creationId xmlns:a16="http://schemas.microsoft.com/office/drawing/2014/main" id="{02AB9736-95C2-5F53-0553-CE6F8C87AD13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2" name="Oval 1001">
              <a:extLst>
                <a:ext uri="{FF2B5EF4-FFF2-40B4-BE49-F238E27FC236}">
                  <a16:creationId xmlns:a16="http://schemas.microsoft.com/office/drawing/2014/main" id="{B86563C7-68E0-20C1-0973-82398F6C06F0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3" name="Oval 1002">
              <a:extLst>
                <a:ext uri="{FF2B5EF4-FFF2-40B4-BE49-F238E27FC236}">
                  <a16:creationId xmlns:a16="http://schemas.microsoft.com/office/drawing/2014/main" id="{67F2F857-B01C-7766-52D3-827A7C896A4F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4" name="Oval 1003">
              <a:extLst>
                <a:ext uri="{FF2B5EF4-FFF2-40B4-BE49-F238E27FC236}">
                  <a16:creationId xmlns:a16="http://schemas.microsoft.com/office/drawing/2014/main" id="{1B633E09-FB13-0B9C-A653-74A5D1A3D9D3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5" name="Oval 1004">
              <a:extLst>
                <a:ext uri="{FF2B5EF4-FFF2-40B4-BE49-F238E27FC236}">
                  <a16:creationId xmlns:a16="http://schemas.microsoft.com/office/drawing/2014/main" id="{49F6CB52-F871-D853-C8CA-55C69670DC1A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6" name="Oval 1005">
              <a:extLst>
                <a:ext uri="{FF2B5EF4-FFF2-40B4-BE49-F238E27FC236}">
                  <a16:creationId xmlns:a16="http://schemas.microsoft.com/office/drawing/2014/main" id="{E95ACC7A-1586-3076-A19F-694D28D64C7B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7" name="Oval 1006">
              <a:extLst>
                <a:ext uri="{FF2B5EF4-FFF2-40B4-BE49-F238E27FC236}">
                  <a16:creationId xmlns:a16="http://schemas.microsoft.com/office/drawing/2014/main" id="{24476C96-D89A-15AF-E2AD-E75F750EA061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8" name="Oval 1007">
              <a:extLst>
                <a:ext uri="{FF2B5EF4-FFF2-40B4-BE49-F238E27FC236}">
                  <a16:creationId xmlns:a16="http://schemas.microsoft.com/office/drawing/2014/main" id="{5BD9A49D-BA06-A517-74B9-43453B029F4F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9" name="Oval 1008">
              <a:extLst>
                <a:ext uri="{FF2B5EF4-FFF2-40B4-BE49-F238E27FC236}">
                  <a16:creationId xmlns:a16="http://schemas.microsoft.com/office/drawing/2014/main" id="{FC86F9C2-7A63-F9E3-B712-A5E9B739F1B2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0" name="Oval 1009">
              <a:extLst>
                <a:ext uri="{FF2B5EF4-FFF2-40B4-BE49-F238E27FC236}">
                  <a16:creationId xmlns:a16="http://schemas.microsoft.com/office/drawing/2014/main" id="{27F22987-C0DE-C37E-C618-1329191DC7B0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1" name="Oval 1010">
              <a:extLst>
                <a:ext uri="{FF2B5EF4-FFF2-40B4-BE49-F238E27FC236}">
                  <a16:creationId xmlns:a16="http://schemas.microsoft.com/office/drawing/2014/main" id="{89EE755E-0853-89DC-1250-4263B7D1E279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2" name="Oval 1011">
              <a:extLst>
                <a:ext uri="{FF2B5EF4-FFF2-40B4-BE49-F238E27FC236}">
                  <a16:creationId xmlns:a16="http://schemas.microsoft.com/office/drawing/2014/main" id="{9301AA8E-2167-EE12-DF5A-F1F66454D6C2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3" name="Oval 1012">
              <a:extLst>
                <a:ext uri="{FF2B5EF4-FFF2-40B4-BE49-F238E27FC236}">
                  <a16:creationId xmlns:a16="http://schemas.microsoft.com/office/drawing/2014/main" id="{C57995A4-7037-2A77-2731-422A3F8150ED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4" name="Oval 1013">
              <a:extLst>
                <a:ext uri="{FF2B5EF4-FFF2-40B4-BE49-F238E27FC236}">
                  <a16:creationId xmlns:a16="http://schemas.microsoft.com/office/drawing/2014/main" id="{9CA58127-32EC-BC80-456B-BB27C2D6E2C5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5" name="Oval 1014">
              <a:extLst>
                <a:ext uri="{FF2B5EF4-FFF2-40B4-BE49-F238E27FC236}">
                  <a16:creationId xmlns:a16="http://schemas.microsoft.com/office/drawing/2014/main" id="{110A866B-FCBC-8612-BACD-5E9D1CF8F44B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6" name="Oval 1015">
              <a:extLst>
                <a:ext uri="{FF2B5EF4-FFF2-40B4-BE49-F238E27FC236}">
                  <a16:creationId xmlns:a16="http://schemas.microsoft.com/office/drawing/2014/main" id="{19C58779-EB09-0881-D65E-FEE2E2D0B97C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7" name="Oval 1016">
              <a:extLst>
                <a:ext uri="{FF2B5EF4-FFF2-40B4-BE49-F238E27FC236}">
                  <a16:creationId xmlns:a16="http://schemas.microsoft.com/office/drawing/2014/main" id="{02806B46-440C-49A8-F2EF-C677A7F49320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8" name="Oval 1017">
              <a:extLst>
                <a:ext uri="{FF2B5EF4-FFF2-40B4-BE49-F238E27FC236}">
                  <a16:creationId xmlns:a16="http://schemas.microsoft.com/office/drawing/2014/main" id="{FAF3B179-EFF0-99A9-8A2B-5722B8153618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9" name="Oval 1018">
              <a:extLst>
                <a:ext uri="{FF2B5EF4-FFF2-40B4-BE49-F238E27FC236}">
                  <a16:creationId xmlns:a16="http://schemas.microsoft.com/office/drawing/2014/main" id="{56C126E8-FAED-A118-C45C-5021B52E62C9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0" name="Oval 1019">
              <a:extLst>
                <a:ext uri="{FF2B5EF4-FFF2-40B4-BE49-F238E27FC236}">
                  <a16:creationId xmlns:a16="http://schemas.microsoft.com/office/drawing/2014/main" id="{438A32B2-099E-DBE9-E565-141DDDB45312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1" name="Oval 1020">
              <a:extLst>
                <a:ext uri="{FF2B5EF4-FFF2-40B4-BE49-F238E27FC236}">
                  <a16:creationId xmlns:a16="http://schemas.microsoft.com/office/drawing/2014/main" id="{32FD83B9-D8C0-3964-C8E3-AC9EA922DCD2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2" name="Oval 1021">
              <a:extLst>
                <a:ext uri="{FF2B5EF4-FFF2-40B4-BE49-F238E27FC236}">
                  <a16:creationId xmlns:a16="http://schemas.microsoft.com/office/drawing/2014/main" id="{3574C89E-6731-B1ED-1566-DD2441D7266E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3" name="Oval 1022">
              <a:extLst>
                <a:ext uri="{FF2B5EF4-FFF2-40B4-BE49-F238E27FC236}">
                  <a16:creationId xmlns:a16="http://schemas.microsoft.com/office/drawing/2014/main" id="{D52D50DF-C25F-DBC8-4AFB-6E1CBD97D57E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466D7E53-774C-8D2D-2A6B-F47196132CC9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A2B86AF2-F7A6-3680-3AE1-30C52D2F6589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6" name="Oval 1025">
              <a:extLst>
                <a:ext uri="{FF2B5EF4-FFF2-40B4-BE49-F238E27FC236}">
                  <a16:creationId xmlns:a16="http://schemas.microsoft.com/office/drawing/2014/main" id="{78891EA9-C7F6-E055-6737-2869731A9C15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7" name="Oval 1026">
              <a:extLst>
                <a:ext uri="{FF2B5EF4-FFF2-40B4-BE49-F238E27FC236}">
                  <a16:creationId xmlns:a16="http://schemas.microsoft.com/office/drawing/2014/main" id="{913A7912-469C-02C9-79B3-16EBE7571E21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8" name="Oval 1027">
              <a:extLst>
                <a:ext uri="{FF2B5EF4-FFF2-40B4-BE49-F238E27FC236}">
                  <a16:creationId xmlns:a16="http://schemas.microsoft.com/office/drawing/2014/main" id="{82ADA7A2-20EF-E5E3-79A3-A47CA3C94575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Oval 1028">
              <a:extLst>
                <a:ext uri="{FF2B5EF4-FFF2-40B4-BE49-F238E27FC236}">
                  <a16:creationId xmlns:a16="http://schemas.microsoft.com/office/drawing/2014/main" id="{9AA49AB1-AA6E-005C-C5B1-9B8BF76FAEFC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0" name="Oval 1029">
              <a:extLst>
                <a:ext uri="{FF2B5EF4-FFF2-40B4-BE49-F238E27FC236}">
                  <a16:creationId xmlns:a16="http://schemas.microsoft.com/office/drawing/2014/main" id="{E641E8AB-03D2-6B2F-F959-D292BBCFFC4B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Oval 1030">
              <a:extLst>
                <a:ext uri="{FF2B5EF4-FFF2-40B4-BE49-F238E27FC236}">
                  <a16:creationId xmlns:a16="http://schemas.microsoft.com/office/drawing/2014/main" id="{646D656B-62FB-EAF0-B883-E84656914370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2" name="Oval 1031">
              <a:extLst>
                <a:ext uri="{FF2B5EF4-FFF2-40B4-BE49-F238E27FC236}">
                  <a16:creationId xmlns:a16="http://schemas.microsoft.com/office/drawing/2014/main" id="{A286AC72-B09C-6312-B9E1-3CB1A3AA6568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C28A7B06-923B-524C-5387-0FF6833881AD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4" name="Oval 1033">
              <a:extLst>
                <a:ext uri="{FF2B5EF4-FFF2-40B4-BE49-F238E27FC236}">
                  <a16:creationId xmlns:a16="http://schemas.microsoft.com/office/drawing/2014/main" id="{3E042B1B-531A-7D5C-E88B-B6A9BF6D0415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Oval 1034">
              <a:extLst>
                <a:ext uri="{FF2B5EF4-FFF2-40B4-BE49-F238E27FC236}">
                  <a16:creationId xmlns:a16="http://schemas.microsoft.com/office/drawing/2014/main" id="{2FD5C0A7-3990-999F-54FE-346277433DE3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Oval 1035">
              <a:extLst>
                <a:ext uri="{FF2B5EF4-FFF2-40B4-BE49-F238E27FC236}">
                  <a16:creationId xmlns:a16="http://schemas.microsoft.com/office/drawing/2014/main" id="{2FD0AF94-B3F5-37C5-9CAA-013D5D93B071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Oval 1036">
              <a:extLst>
                <a:ext uri="{FF2B5EF4-FFF2-40B4-BE49-F238E27FC236}">
                  <a16:creationId xmlns:a16="http://schemas.microsoft.com/office/drawing/2014/main" id="{F17749B4-F1AF-F5B1-AE40-919C9AD0BC21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8" name="Oval 1037">
              <a:extLst>
                <a:ext uri="{FF2B5EF4-FFF2-40B4-BE49-F238E27FC236}">
                  <a16:creationId xmlns:a16="http://schemas.microsoft.com/office/drawing/2014/main" id="{674EBEDE-C367-3281-FE39-3FCAA1CF8011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9" name="Oval 1038">
              <a:extLst>
                <a:ext uri="{FF2B5EF4-FFF2-40B4-BE49-F238E27FC236}">
                  <a16:creationId xmlns:a16="http://schemas.microsoft.com/office/drawing/2014/main" id="{E45210EF-438B-AF9C-FA18-B4BDB0D99553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0" name="Oval 1039">
              <a:extLst>
                <a:ext uri="{FF2B5EF4-FFF2-40B4-BE49-F238E27FC236}">
                  <a16:creationId xmlns:a16="http://schemas.microsoft.com/office/drawing/2014/main" id="{1C998144-D4A4-0305-5B40-DB232423E8FC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Oval 1040">
              <a:extLst>
                <a:ext uri="{FF2B5EF4-FFF2-40B4-BE49-F238E27FC236}">
                  <a16:creationId xmlns:a16="http://schemas.microsoft.com/office/drawing/2014/main" id="{56719782-64AF-FE4F-A791-42544D180E00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2" name="Oval 1041">
              <a:extLst>
                <a:ext uri="{FF2B5EF4-FFF2-40B4-BE49-F238E27FC236}">
                  <a16:creationId xmlns:a16="http://schemas.microsoft.com/office/drawing/2014/main" id="{7F885D6F-1C1B-F4B4-872B-99E26644CB26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3" name="Oval 1042">
              <a:extLst>
                <a:ext uri="{FF2B5EF4-FFF2-40B4-BE49-F238E27FC236}">
                  <a16:creationId xmlns:a16="http://schemas.microsoft.com/office/drawing/2014/main" id="{21F4992D-81F5-E0F1-9710-3D7817C4E044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4" name="Oval 1043">
              <a:extLst>
                <a:ext uri="{FF2B5EF4-FFF2-40B4-BE49-F238E27FC236}">
                  <a16:creationId xmlns:a16="http://schemas.microsoft.com/office/drawing/2014/main" id="{A02703EF-5CE2-333C-C904-39DE4D1903B1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5" name="Oval 1044">
              <a:extLst>
                <a:ext uri="{FF2B5EF4-FFF2-40B4-BE49-F238E27FC236}">
                  <a16:creationId xmlns:a16="http://schemas.microsoft.com/office/drawing/2014/main" id="{85180C2E-D979-C9CF-F13D-3C734E6F9848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Oval 1045">
              <a:extLst>
                <a:ext uri="{FF2B5EF4-FFF2-40B4-BE49-F238E27FC236}">
                  <a16:creationId xmlns:a16="http://schemas.microsoft.com/office/drawing/2014/main" id="{1C62DAAB-B75D-1CEF-BDF0-438D48780EBA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7" name="Oval 1046">
              <a:extLst>
                <a:ext uri="{FF2B5EF4-FFF2-40B4-BE49-F238E27FC236}">
                  <a16:creationId xmlns:a16="http://schemas.microsoft.com/office/drawing/2014/main" id="{CCCBC5E8-E902-141E-50FC-2590AF3C9268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8" name="Oval 1047">
              <a:extLst>
                <a:ext uri="{FF2B5EF4-FFF2-40B4-BE49-F238E27FC236}">
                  <a16:creationId xmlns:a16="http://schemas.microsoft.com/office/drawing/2014/main" id="{D5B105BF-5D88-5E1A-68A0-EA68231FD157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9" name="Oval 1048">
              <a:extLst>
                <a:ext uri="{FF2B5EF4-FFF2-40B4-BE49-F238E27FC236}">
                  <a16:creationId xmlns:a16="http://schemas.microsoft.com/office/drawing/2014/main" id="{608A05E5-AADD-3BE1-9632-1C28FFA2AC84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0" name="Oval 1049">
              <a:extLst>
                <a:ext uri="{FF2B5EF4-FFF2-40B4-BE49-F238E27FC236}">
                  <a16:creationId xmlns:a16="http://schemas.microsoft.com/office/drawing/2014/main" id="{1C0A1922-7E7E-1EDE-128B-BEEAE60BB072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1" name="Oval 1050">
              <a:extLst>
                <a:ext uri="{FF2B5EF4-FFF2-40B4-BE49-F238E27FC236}">
                  <a16:creationId xmlns:a16="http://schemas.microsoft.com/office/drawing/2014/main" id="{7ADF4794-7AA2-1ACE-E2B2-399EA3ACDDCE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2" name="Oval 1051">
              <a:extLst>
                <a:ext uri="{FF2B5EF4-FFF2-40B4-BE49-F238E27FC236}">
                  <a16:creationId xmlns:a16="http://schemas.microsoft.com/office/drawing/2014/main" id="{804EB2E9-2F17-DCFE-A011-781FF6693691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3" name="Oval 1052">
              <a:extLst>
                <a:ext uri="{FF2B5EF4-FFF2-40B4-BE49-F238E27FC236}">
                  <a16:creationId xmlns:a16="http://schemas.microsoft.com/office/drawing/2014/main" id="{3378976A-1C35-A1A3-F76B-B9161B771C2D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Oval 1053">
              <a:extLst>
                <a:ext uri="{FF2B5EF4-FFF2-40B4-BE49-F238E27FC236}">
                  <a16:creationId xmlns:a16="http://schemas.microsoft.com/office/drawing/2014/main" id="{3BA745B5-6FAD-A91D-F4DE-F2E13D086197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5" name="Oval 1054">
              <a:extLst>
                <a:ext uri="{FF2B5EF4-FFF2-40B4-BE49-F238E27FC236}">
                  <a16:creationId xmlns:a16="http://schemas.microsoft.com/office/drawing/2014/main" id="{D4AB5D39-0848-C525-E802-28F233014753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6" name="Oval 1055">
              <a:extLst>
                <a:ext uri="{FF2B5EF4-FFF2-40B4-BE49-F238E27FC236}">
                  <a16:creationId xmlns:a16="http://schemas.microsoft.com/office/drawing/2014/main" id="{21097CE7-856B-00DD-9517-1AD18E1C40F9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7" name="Oval 1056">
              <a:extLst>
                <a:ext uri="{FF2B5EF4-FFF2-40B4-BE49-F238E27FC236}">
                  <a16:creationId xmlns:a16="http://schemas.microsoft.com/office/drawing/2014/main" id="{0520A41E-0910-3B3D-CCAB-474328293A8F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Oval 1057">
              <a:extLst>
                <a:ext uri="{FF2B5EF4-FFF2-40B4-BE49-F238E27FC236}">
                  <a16:creationId xmlns:a16="http://schemas.microsoft.com/office/drawing/2014/main" id="{6723E9F4-8161-5639-8526-213753798ADE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9" name="Oval 1058">
              <a:extLst>
                <a:ext uri="{FF2B5EF4-FFF2-40B4-BE49-F238E27FC236}">
                  <a16:creationId xmlns:a16="http://schemas.microsoft.com/office/drawing/2014/main" id="{B6921589-38FC-1146-4BA1-06FC9E175426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0" name="Oval 1059">
              <a:extLst>
                <a:ext uri="{FF2B5EF4-FFF2-40B4-BE49-F238E27FC236}">
                  <a16:creationId xmlns:a16="http://schemas.microsoft.com/office/drawing/2014/main" id="{CAC68DA9-EEF9-39B3-0A74-8A2F980353F4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1" name="Oval 1060">
              <a:extLst>
                <a:ext uri="{FF2B5EF4-FFF2-40B4-BE49-F238E27FC236}">
                  <a16:creationId xmlns:a16="http://schemas.microsoft.com/office/drawing/2014/main" id="{4CB5A035-4305-F06F-9608-01F07EAF848B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2" name="Oval 1061">
              <a:extLst>
                <a:ext uri="{FF2B5EF4-FFF2-40B4-BE49-F238E27FC236}">
                  <a16:creationId xmlns:a16="http://schemas.microsoft.com/office/drawing/2014/main" id="{72587039-3DB9-62B3-E07D-A9D725F24AD1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3" name="Oval 1062">
              <a:extLst>
                <a:ext uri="{FF2B5EF4-FFF2-40B4-BE49-F238E27FC236}">
                  <a16:creationId xmlns:a16="http://schemas.microsoft.com/office/drawing/2014/main" id="{47031EEA-632B-C2DC-4D4A-18193002FE4C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4" name="Oval 1063">
              <a:extLst>
                <a:ext uri="{FF2B5EF4-FFF2-40B4-BE49-F238E27FC236}">
                  <a16:creationId xmlns:a16="http://schemas.microsoft.com/office/drawing/2014/main" id="{7BF80166-3CE2-A68C-F0C6-A50E1A0D2E94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5" name="Oval 1064">
              <a:extLst>
                <a:ext uri="{FF2B5EF4-FFF2-40B4-BE49-F238E27FC236}">
                  <a16:creationId xmlns:a16="http://schemas.microsoft.com/office/drawing/2014/main" id="{8BC68B9D-9A39-504E-AF1C-14A45375CCCB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6" name="Oval 1065">
              <a:extLst>
                <a:ext uri="{FF2B5EF4-FFF2-40B4-BE49-F238E27FC236}">
                  <a16:creationId xmlns:a16="http://schemas.microsoft.com/office/drawing/2014/main" id="{20DCAF77-6CD9-8AE1-1607-04466D158713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7" name="Oval 1066">
              <a:extLst>
                <a:ext uri="{FF2B5EF4-FFF2-40B4-BE49-F238E27FC236}">
                  <a16:creationId xmlns:a16="http://schemas.microsoft.com/office/drawing/2014/main" id="{33C45EE1-5FE8-809E-ECAE-7B101C7B0E26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8" name="Oval 1067">
              <a:extLst>
                <a:ext uri="{FF2B5EF4-FFF2-40B4-BE49-F238E27FC236}">
                  <a16:creationId xmlns:a16="http://schemas.microsoft.com/office/drawing/2014/main" id="{00E88EB4-8629-C355-50B4-77863A939E64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9" name="Oval 1068">
              <a:extLst>
                <a:ext uri="{FF2B5EF4-FFF2-40B4-BE49-F238E27FC236}">
                  <a16:creationId xmlns:a16="http://schemas.microsoft.com/office/drawing/2014/main" id="{10CCF88D-E168-51A7-E3C5-C15A5E61F799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0" name="Oval 1069">
              <a:extLst>
                <a:ext uri="{FF2B5EF4-FFF2-40B4-BE49-F238E27FC236}">
                  <a16:creationId xmlns:a16="http://schemas.microsoft.com/office/drawing/2014/main" id="{56E362AF-360D-645A-72CE-4576DB8785FE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Oval 1070">
              <a:extLst>
                <a:ext uri="{FF2B5EF4-FFF2-40B4-BE49-F238E27FC236}">
                  <a16:creationId xmlns:a16="http://schemas.microsoft.com/office/drawing/2014/main" id="{84CD7EBC-873D-4199-D791-F6C5A240F3AC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2" name="Oval 1071">
              <a:extLst>
                <a:ext uri="{FF2B5EF4-FFF2-40B4-BE49-F238E27FC236}">
                  <a16:creationId xmlns:a16="http://schemas.microsoft.com/office/drawing/2014/main" id="{F1C41ED9-47AA-911F-984B-DEA9EF800A87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Oval 1072">
              <a:extLst>
                <a:ext uri="{FF2B5EF4-FFF2-40B4-BE49-F238E27FC236}">
                  <a16:creationId xmlns:a16="http://schemas.microsoft.com/office/drawing/2014/main" id="{43A7AFC0-5598-26FC-10B5-D118897EF68F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Oval 1073">
              <a:extLst>
                <a:ext uri="{FF2B5EF4-FFF2-40B4-BE49-F238E27FC236}">
                  <a16:creationId xmlns:a16="http://schemas.microsoft.com/office/drawing/2014/main" id="{C8CCE1C9-A222-D0FA-DD44-E4ACE087F486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Oval 1074">
              <a:extLst>
                <a:ext uri="{FF2B5EF4-FFF2-40B4-BE49-F238E27FC236}">
                  <a16:creationId xmlns:a16="http://schemas.microsoft.com/office/drawing/2014/main" id="{82197835-0109-7922-B735-06E61C30EC13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Oval 1075">
              <a:extLst>
                <a:ext uri="{FF2B5EF4-FFF2-40B4-BE49-F238E27FC236}">
                  <a16:creationId xmlns:a16="http://schemas.microsoft.com/office/drawing/2014/main" id="{BEA3D6A6-18CA-DE3F-95AD-D9E57B191F64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Oval 1076">
              <a:extLst>
                <a:ext uri="{FF2B5EF4-FFF2-40B4-BE49-F238E27FC236}">
                  <a16:creationId xmlns:a16="http://schemas.microsoft.com/office/drawing/2014/main" id="{A2F0ED34-3192-5036-2E5A-9C48B0F2694A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Oval 1077">
              <a:extLst>
                <a:ext uri="{FF2B5EF4-FFF2-40B4-BE49-F238E27FC236}">
                  <a16:creationId xmlns:a16="http://schemas.microsoft.com/office/drawing/2014/main" id="{06399395-4C65-B451-8B7F-8192251739BC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Oval 1078">
              <a:extLst>
                <a:ext uri="{FF2B5EF4-FFF2-40B4-BE49-F238E27FC236}">
                  <a16:creationId xmlns:a16="http://schemas.microsoft.com/office/drawing/2014/main" id="{D99C5D8E-E7E6-73E9-B8C4-64468AE6B01E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Oval 1079">
              <a:extLst>
                <a:ext uri="{FF2B5EF4-FFF2-40B4-BE49-F238E27FC236}">
                  <a16:creationId xmlns:a16="http://schemas.microsoft.com/office/drawing/2014/main" id="{5ED76029-CEB4-FEC9-A119-B52AC94E7C77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1" name="Oval 1080">
              <a:extLst>
                <a:ext uri="{FF2B5EF4-FFF2-40B4-BE49-F238E27FC236}">
                  <a16:creationId xmlns:a16="http://schemas.microsoft.com/office/drawing/2014/main" id="{EB23DBE3-10A8-C014-0559-938C75FD6B4B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2" name="Oval 1081">
              <a:extLst>
                <a:ext uri="{FF2B5EF4-FFF2-40B4-BE49-F238E27FC236}">
                  <a16:creationId xmlns:a16="http://schemas.microsoft.com/office/drawing/2014/main" id="{250F48A2-6A6E-22AB-8763-734FABBE7765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3" name="Oval 1082">
              <a:extLst>
                <a:ext uri="{FF2B5EF4-FFF2-40B4-BE49-F238E27FC236}">
                  <a16:creationId xmlns:a16="http://schemas.microsoft.com/office/drawing/2014/main" id="{05ECD85A-C00A-E49B-C93E-50342A6903EB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4" name="Oval 1083">
              <a:extLst>
                <a:ext uri="{FF2B5EF4-FFF2-40B4-BE49-F238E27FC236}">
                  <a16:creationId xmlns:a16="http://schemas.microsoft.com/office/drawing/2014/main" id="{CA8D4D90-7980-F813-4EC5-9CAAFFEC676A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5" name="Oval 1084">
              <a:extLst>
                <a:ext uri="{FF2B5EF4-FFF2-40B4-BE49-F238E27FC236}">
                  <a16:creationId xmlns:a16="http://schemas.microsoft.com/office/drawing/2014/main" id="{04CAB6EA-ECAB-7EA4-7929-F3498513E5CB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6" name="Oval 1085">
              <a:extLst>
                <a:ext uri="{FF2B5EF4-FFF2-40B4-BE49-F238E27FC236}">
                  <a16:creationId xmlns:a16="http://schemas.microsoft.com/office/drawing/2014/main" id="{67CFFA11-432E-0616-2682-6C3E5605DE0B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7" name="Oval 1086">
              <a:extLst>
                <a:ext uri="{FF2B5EF4-FFF2-40B4-BE49-F238E27FC236}">
                  <a16:creationId xmlns:a16="http://schemas.microsoft.com/office/drawing/2014/main" id="{F30CEA05-DD7C-B1F9-E14A-141058FFCBD4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8" name="Oval 1087">
              <a:extLst>
                <a:ext uri="{FF2B5EF4-FFF2-40B4-BE49-F238E27FC236}">
                  <a16:creationId xmlns:a16="http://schemas.microsoft.com/office/drawing/2014/main" id="{846E45D0-5704-F1E2-6C23-D9EBFB0339FB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9" name="Oval 1088">
              <a:extLst>
                <a:ext uri="{FF2B5EF4-FFF2-40B4-BE49-F238E27FC236}">
                  <a16:creationId xmlns:a16="http://schemas.microsoft.com/office/drawing/2014/main" id="{642A3FFB-AE01-59F8-9921-5679650ED880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0" name="Oval 1089">
              <a:extLst>
                <a:ext uri="{FF2B5EF4-FFF2-40B4-BE49-F238E27FC236}">
                  <a16:creationId xmlns:a16="http://schemas.microsoft.com/office/drawing/2014/main" id="{7246C30B-AE2B-226F-D92B-F50E130DF4BA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1" name="Oval 1090">
              <a:extLst>
                <a:ext uri="{FF2B5EF4-FFF2-40B4-BE49-F238E27FC236}">
                  <a16:creationId xmlns:a16="http://schemas.microsoft.com/office/drawing/2014/main" id="{88CEA7C2-99E5-288B-6777-07C159C8BB89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2" name="Oval 1091">
              <a:extLst>
                <a:ext uri="{FF2B5EF4-FFF2-40B4-BE49-F238E27FC236}">
                  <a16:creationId xmlns:a16="http://schemas.microsoft.com/office/drawing/2014/main" id="{78BAE8B7-1E2A-267F-C666-CE0D3BDB6C51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3" name="Oval 1092">
              <a:extLst>
                <a:ext uri="{FF2B5EF4-FFF2-40B4-BE49-F238E27FC236}">
                  <a16:creationId xmlns:a16="http://schemas.microsoft.com/office/drawing/2014/main" id="{8C43649F-5D1B-90E6-D209-192760C33511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4" name="Oval 1093">
              <a:extLst>
                <a:ext uri="{FF2B5EF4-FFF2-40B4-BE49-F238E27FC236}">
                  <a16:creationId xmlns:a16="http://schemas.microsoft.com/office/drawing/2014/main" id="{EE7412B5-28EA-960B-A008-8E9B70F14558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5" name="Oval 1094">
              <a:extLst>
                <a:ext uri="{FF2B5EF4-FFF2-40B4-BE49-F238E27FC236}">
                  <a16:creationId xmlns:a16="http://schemas.microsoft.com/office/drawing/2014/main" id="{CFC1B37B-B413-1FC6-A930-9DC365505EE1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6" name="Oval 1095">
              <a:extLst>
                <a:ext uri="{FF2B5EF4-FFF2-40B4-BE49-F238E27FC236}">
                  <a16:creationId xmlns:a16="http://schemas.microsoft.com/office/drawing/2014/main" id="{A1C312F2-7885-C348-1763-28ADCF4A1FD8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7" name="Oval 1096">
              <a:extLst>
                <a:ext uri="{FF2B5EF4-FFF2-40B4-BE49-F238E27FC236}">
                  <a16:creationId xmlns:a16="http://schemas.microsoft.com/office/drawing/2014/main" id="{BE06894A-374A-98BD-05A7-F155915EE2B1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8" name="Oval 1097">
              <a:extLst>
                <a:ext uri="{FF2B5EF4-FFF2-40B4-BE49-F238E27FC236}">
                  <a16:creationId xmlns:a16="http://schemas.microsoft.com/office/drawing/2014/main" id="{63CD92AA-4FAD-B76F-DA2C-AA2A37CC8EBD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9" name="Oval 1098">
              <a:extLst>
                <a:ext uri="{FF2B5EF4-FFF2-40B4-BE49-F238E27FC236}">
                  <a16:creationId xmlns:a16="http://schemas.microsoft.com/office/drawing/2014/main" id="{DD4B079B-DEB7-45E7-283A-718DE1728485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0" name="Oval 1099">
              <a:extLst>
                <a:ext uri="{FF2B5EF4-FFF2-40B4-BE49-F238E27FC236}">
                  <a16:creationId xmlns:a16="http://schemas.microsoft.com/office/drawing/2014/main" id="{1E0CEA87-5A2A-517B-2D78-B84AE3A03795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1" name="Oval 1100">
              <a:extLst>
                <a:ext uri="{FF2B5EF4-FFF2-40B4-BE49-F238E27FC236}">
                  <a16:creationId xmlns:a16="http://schemas.microsoft.com/office/drawing/2014/main" id="{144DEFA8-2B08-69EC-3C78-B452EC0D8371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2" name="Oval 1101">
              <a:extLst>
                <a:ext uri="{FF2B5EF4-FFF2-40B4-BE49-F238E27FC236}">
                  <a16:creationId xmlns:a16="http://schemas.microsoft.com/office/drawing/2014/main" id="{C63AB3D9-D1E5-5FE0-3D2F-63F2D5B89632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3" name="Oval 1102">
              <a:extLst>
                <a:ext uri="{FF2B5EF4-FFF2-40B4-BE49-F238E27FC236}">
                  <a16:creationId xmlns:a16="http://schemas.microsoft.com/office/drawing/2014/main" id="{BF185CAB-91FA-3D80-40C4-1ABDFDEB16BA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4" name="Oval 1103">
              <a:extLst>
                <a:ext uri="{FF2B5EF4-FFF2-40B4-BE49-F238E27FC236}">
                  <a16:creationId xmlns:a16="http://schemas.microsoft.com/office/drawing/2014/main" id="{04CFC6A3-CCF1-82A8-E438-0A6BDA4012EE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5" name="Oval 1104">
              <a:extLst>
                <a:ext uri="{FF2B5EF4-FFF2-40B4-BE49-F238E27FC236}">
                  <a16:creationId xmlns:a16="http://schemas.microsoft.com/office/drawing/2014/main" id="{109195A4-F9A0-F053-F938-AA037DE588A7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6" name="Oval 1105">
              <a:extLst>
                <a:ext uri="{FF2B5EF4-FFF2-40B4-BE49-F238E27FC236}">
                  <a16:creationId xmlns:a16="http://schemas.microsoft.com/office/drawing/2014/main" id="{DA0F5FA1-8A90-9D20-B970-2A35D126A926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7" name="Oval 1106">
              <a:extLst>
                <a:ext uri="{FF2B5EF4-FFF2-40B4-BE49-F238E27FC236}">
                  <a16:creationId xmlns:a16="http://schemas.microsoft.com/office/drawing/2014/main" id="{E07A1142-EB9C-43EB-B3F5-C54A11F02EB7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8" name="Oval 1107">
              <a:extLst>
                <a:ext uri="{FF2B5EF4-FFF2-40B4-BE49-F238E27FC236}">
                  <a16:creationId xmlns:a16="http://schemas.microsoft.com/office/drawing/2014/main" id="{A3C84317-A24F-FCC2-546A-C222BB08FC03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9" name="Oval 1108">
              <a:extLst>
                <a:ext uri="{FF2B5EF4-FFF2-40B4-BE49-F238E27FC236}">
                  <a16:creationId xmlns:a16="http://schemas.microsoft.com/office/drawing/2014/main" id="{65B96234-9669-EFAF-C9BC-6718BB700EB4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0" name="Oval 1109">
              <a:extLst>
                <a:ext uri="{FF2B5EF4-FFF2-40B4-BE49-F238E27FC236}">
                  <a16:creationId xmlns:a16="http://schemas.microsoft.com/office/drawing/2014/main" id="{91DB2728-D5A1-95CC-8607-13D1404C6075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1" name="Oval 1110">
              <a:extLst>
                <a:ext uri="{FF2B5EF4-FFF2-40B4-BE49-F238E27FC236}">
                  <a16:creationId xmlns:a16="http://schemas.microsoft.com/office/drawing/2014/main" id="{59679350-1748-F805-B151-58E1756F2319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2" name="Oval 1111">
              <a:extLst>
                <a:ext uri="{FF2B5EF4-FFF2-40B4-BE49-F238E27FC236}">
                  <a16:creationId xmlns:a16="http://schemas.microsoft.com/office/drawing/2014/main" id="{D587BBE9-ACE3-3E47-BC61-FF65158E6BC4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3" name="Oval 1112">
              <a:extLst>
                <a:ext uri="{FF2B5EF4-FFF2-40B4-BE49-F238E27FC236}">
                  <a16:creationId xmlns:a16="http://schemas.microsoft.com/office/drawing/2014/main" id="{1930B20F-2837-1E61-032B-059115977185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4" name="Oval 1113">
              <a:extLst>
                <a:ext uri="{FF2B5EF4-FFF2-40B4-BE49-F238E27FC236}">
                  <a16:creationId xmlns:a16="http://schemas.microsoft.com/office/drawing/2014/main" id="{C3487ABE-7417-D016-8152-CEFCB054913D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5" name="Oval 1114">
              <a:extLst>
                <a:ext uri="{FF2B5EF4-FFF2-40B4-BE49-F238E27FC236}">
                  <a16:creationId xmlns:a16="http://schemas.microsoft.com/office/drawing/2014/main" id="{BC9C5886-41E1-3430-516C-F455B274DAE3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6" name="Oval 1115">
              <a:extLst>
                <a:ext uri="{FF2B5EF4-FFF2-40B4-BE49-F238E27FC236}">
                  <a16:creationId xmlns:a16="http://schemas.microsoft.com/office/drawing/2014/main" id="{32289F9C-CCA1-2478-E981-446EDF20812C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7" name="Oval 1116">
              <a:extLst>
                <a:ext uri="{FF2B5EF4-FFF2-40B4-BE49-F238E27FC236}">
                  <a16:creationId xmlns:a16="http://schemas.microsoft.com/office/drawing/2014/main" id="{74C46CCE-D93C-F8EB-8CCB-CF4F7DF86CEF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8" name="Oval 1117">
              <a:extLst>
                <a:ext uri="{FF2B5EF4-FFF2-40B4-BE49-F238E27FC236}">
                  <a16:creationId xmlns:a16="http://schemas.microsoft.com/office/drawing/2014/main" id="{F8553667-AC59-8221-F90D-30999845BADB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9" name="Oval 1118">
              <a:extLst>
                <a:ext uri="{FF2B5EF4-FFF2-40B4-BE49-F238E27FC236}">
                  <a16:creationId xmlns:a16="http://schemas.microsoft.com/office/drawing/2014/main" id="{5773049D-AF3C-55B4-FDD5-E4102D0AF60E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0" name="Oval 1119">
              <a:extLst>
                <a:ext uri="{FF2B5EF4-FFF2-40B4-BE49-F238E27FC236}">
                  <a16:creationId xmlns:a16="http://schemas.microsoft.com/office/drawing/2014/main" id="{DAF57734-B206-1AF3-E0A8-F31CFB43CB99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1" name="Oval 1120">
              <a:extLst>
                <a:ext uri="{FF2B5EF4-FFF2-40B4-BE49-F238E27FC236}">
                  <a16:creationId xmlns:a16="http://schemas.microsoft.com/office/drawing/2014/main" id="{71CDB035-B220-E8CA-35DC-1F5BAB168223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2" name="Oval 1121">
              <a:extLst>
                <a:ext uri="{FF2B5EF4-FFF2-40B4-BE49-F238E27FC236}">
                  <a16:creationId xmlns:a16="http://schemas.microsoft.com/office/drawing/2014/main" id="{D1B9CAF4-108B-CD4B-9DE3-FFED492DD420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3" name="Oval 1122">
              <a:extLst>
                <a:ext uri="{FF2B5EF4-FFF2-40B4-BE49-F238E27FC236}">
                  <a16:creationId xmlns:a16="http://schemas.microsoft.com/office/drawing/2014/main" id="{076EC4E7-F465-0CF0-A306-90BFD5A9FFA2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4" name="Oval 1123">
              <a:extLst>
                <a:ext uri="{FF2B5EF4-FFF2-40B4-BE49-F238E27FC236}">
                  <a16:creationId xmlns:a16="http://schemas.microsoft.com/office/drawing/2014/main" id="{EBBD0F3A-AE87-B9C3-2A6F-42064CE6A524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5" name="Oval 1124">
              <a:extLst>
                <a:ext uri="{FF2B5EF4-FFF2-40B4-BE49-F238E27FC236}">
                  <a16:creationId xmlns:a16="http://schemas.microsoft.com/office/drawing/2014/main" id="{FAD548B2-B51C-0321-D504-8076BDE8034F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6" name="Oval 1125">
              <a:extLst>
                <a:ext uri="{FF2B5EF4-FFF2-40B4-BE49-F238E27FC236}">
                  <a16:creationId xmlns:a16="http://schemas.microsoft.com/office/drawing/2014/main" id="{2CA05CF5-5544-7501-2F47-A6BF91A3AFAF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7" name="Oval 1126">
              <a:extLst>
                <a:ext uri="{FF2B5EF4-FFF2-40B4-BE49-F238E27FC236}">
                  <a16:creationId xmlns:a16="http://schemas.microsoft.com/office/drawing/2014/main" id="{4328BA06-DEB5-7782-592C-B0373901D94D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8" name="Oval 1127">
              <a:extLst>
                <a:ext uri="{FF2B5EF4-FFF2-40B4-BE49-F238E27FC236}">
                  <a16:creationId xmlns:a16="http://schemas.microsoft.com/office/drawing/2014/main" id="{275FEEAC-009F-9618-894C-A08E77A2238E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9" name="Oval 1128">
              <a:extLst>
                <a:ext uri="{FF2B5EF4-FFF2-40B4-BE49-F238E27FC236}">
                  <a16:creationId xmlns:a16="http://schemas.microsoft.com/office/drawing/2014/main" id="{0BF55F01-0317-3F44-CF4B-491353CA7A78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0" name="Oval 1129">
              <a:extLst>
                <a:ext uri="{FF2B5EF4-FFF2-40B4-BE49-F238E27FC236}">
                  <a16:creationId xmlns:a16="http://schemas.microsoft.com/office/drawing/2014/main" id="{C8AAD440-29FF-327D-BE8E-B27EF8434B75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1" name="Oval 1130">
              <a:extLst>
                <a:ext uri="{FF2B5EF4-FFF2-40B4-BE49-F238E27FC236}">
                  <a16:creationId xmlns:a16="http://schemas.microsoft.com/office/drawing/2014/main" id="{027186B2-4042-3714-8636-74BEE8872128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2" name="Oval 1131">
              <a:extLst>
                <a:ext uri="{FF2B5EF4-FFF2-40B4-BE49-F238E27FC236}">
                  <a16:creationId xmlns:a16="http://schemas.microsoft.com/office/drawing/2014/main" id="{037DC37C-FD4D-D5BC-DF68-6E425D02094F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3" name="Oval 1132">
              <a:extLst>
                <a:ext uri="{FF2B5EF4-FFF2-40B4-BE49-F238E27FC236}">
                  <a16:creationId xmlns:a16="http://schemas.microsoft.com/office/drawing/2014/main" id="{55E0BC7C-47F6-E7AE-EE63-CFFB703AA45D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4" name="Oval 1133">
              <a:extLst>
                <a:ext uri="{FF2B5EF4-FFF2-40B4-BE49-F238E27FC236}">
                  <a16:creationId xmlns:a16="http://schemas.microsoft.com/office/drawing/2014/main" id="{06FDBB1E-B94F-E471-DC37-4DEACA80131D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5" name="Oval 1134">
              <a:extLst>
                <a:ext uri="{FF2B5EF4-FFF2-40B4-BE49-F238E27FC236}">
                  <a16:creationId xmlns:a16="http://schemas.microsoft.com/office/drawing/2014/main" id="{C7B73DAE-1B1F-6822-AC2A-A10A4ED672AC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6" name="Oval 1135">
              <a:extLst>
                <a:ext uri="{FF2B5EF4-FFF2-40B4-BE49-F238E27FC236}">
                  <a16:creationId xmlns:a16="http://schemas.microsoft.com/office/drawing/2014/main" id="{3C5DE3D5-BB68-0FFF-CD96-8749BF8F793A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7" name="Oval 1136">
              <a:extLst>
                <a:ext uri="{FF2B5EF4-FFF2-40B4-BE49-F238E27FC236}">
                  <a16:creationId xmlns:a16="http://schemas.microsoft.com/office/drawing/2014/main" id="{00A679AA-BC92-480E-F38D-B27F5C2B3756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8" name="Oval 1137">
              <a:extLst>
                <a:ext uri="{FF2B5EF4-FFF2-40B4-BE49-F238E27FC236}">
                  <a16:creationId xmlns:a16="http://schemas.microsoft.com/office/drawing/2014/main" id="{664C150D-E4F9-3B0A-F459-943FD92E2D16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9" name="Oval 1138">
              <a:extLst>
                <a:ext uri="{FF2B5EF4-FFF2-40B4-BE49-F238E27FC236}">
                  <a16:creationId xmlns:a16="http://schemas.microsoft.com/office/drawing/2014/main" id="{B964B4AA-E201-4408-219F-E8CC7FE08CB4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0" name="Oval 1139">
              <a:extLst>
                <a:ext uri="{FF2B5EF4-FFF2-40B4-BE49-F238E27FC236}">
                  <a16:creationId xmlns:a16="http://schemas.microsoft.com/office/drawing/2014/main" id="{34D74A6D-FE4C-7F48-B495-0C43E0AD430F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1" name="Oval 1140">
              <a:extLst>
                <a:ext uri="{FF2B5EF4-FFF2-40B4-BE49-F238E27FC236}">
                  <a16:creationId xmlns:a16="http://schemas.microsoft.com/office/drawing/2014/main" id="{52B04EC2-C03D-ED71-702C-F134EEEA4002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2" name="Oval 1141">
              <a:extLst>
                <a:ext uri="{FF2B5EF4-FFF2-40B4-BE49-F238E27FC236}">
                  <a16:creationId xmlns:a16="http://schemas.microsoft.com/office/drawing/2014/main" id="{5A578FDB-1B1C-7830-717F-220E3A46114C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3" name="Oval 1142">
              <a:extLst>
                <a:ext uri="{FF2B5EF4-FFF2-40B4-BE49-F238E27FC236}">
                  <a16:creationId xmlns:a16="http://schemas.microsoft.com/office/drawing/2014/main" id="{3635B346-68D3-DA99-FA7C-553BABE447AB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4" name="Oval 1143">
              <a:extLst>
                <a:ext uri="{FF2B5EF4-FFF2-40B4-BE49-F238E27FC236}">
                  <a16:creationId xmlns:a16="http://schemas.microsoft.com/office/drawing/2014/main" id="{5BF99496-DA6F-B690-209E-FC34913BD71C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5" name="Oval 1144">
              <a:extLst>
                <a:ext uri="{FF2B5EF4-FFF2-40B4-BE49-F238E27FC236}">
                  <a16:creationId xmlns:a16="http://schemas.microsoft.com/office/drawing/2014/main" id="{E9848A3A-0381-15CC-6885-BE60B54B7F19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6" name="Oval 1145">
              <a:extLst>
                <a:ext uri="{FF2B5EF4-FFF2-40B4-BE49-F238E27FC236}">
                  <a16:creationId xmlns:a16="http://schemas.microsoft.com/office/drawing/2014/main" id="{66085A89-18A0-B0E4-3850-7F4999C536AC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7" name="Oval 1146">
              <a:extLst>
                <a:ext uri="{FF2B5EF4-FFF2-40B4-BE49-F238E27FC236}">
                  <a16:creationId xmlns:a16="http://schemas.microsoft.com/office/drawing/2014/main" id="{AC360858-9DB0-AE42-B86E-33F9491805D3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8" name="Oval 1147">
              <a:extLst>
                <a:ext uri="{FF2B5EF4-FFF2-40B4-BE49-F238E27FC236}">
                  <a16:creationId xmlns:a16="http://schemas.microsoft.com/office/drawing/2014/main" id="{548924CA-A96D-1592-F265-F4C9CB677312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9" name="Oval 1148">
              <a:extLst>
                <a:ext uri="{FF2B5EF4-FFF2-40B4-BE49-F238E27FC236}">
                  <a16:creationId xmlns:a16="http://schemas.microsoft.com/office/drawing/2014/main" id="{2FF19052-3C5E-2080-C5DB-21612E7D9968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0" name="Oval 1149">
              <a:extLst>
                <a:ext uri="{FF2B5EF4-FFF2-40B4-BE49-F238E27FC236}">
                  <a16:creationId xmlns:a16="http://schemas.microsoft.com/office/drawing/2014/main" id="{85C648AA-C6BF-BA68-AEB3-F6CB3D2F4DF3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1" name="TextBox 1150">
            <a:extLst>
              <a:ext uri="{FF2B5EF4-FFF2-40B4-BE49-F238E27FC236}">
                <a16:creationId xmlns:a16="http://schemas.microsoft.com/office/drawing/2014/main" id="{9E56F606-CE3B-0C79-34E7-E74E1052CE0F}"/>
              </a:ext>
            </a:extLst>
          </p:cNvPr>
          <p:cNvSpPr txBox="1"/>
          <p:nvPr/>
        </p:nvSpPr>
        <p:spPr>
          <a:xfrm>
            <a:off x="3937906" y="4244043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1</a:t>
            </a:r>
          </a:p>
        </p:txBody>
      </p:sp>
      <p:sp>
        <p:nvSpPr>
          <p:cNvPr id="1152" name="TextBox 1151">
            <a:extLst>
              <a:ext uri="{FF2B5EF4-FFF2-40B4-BE49-F238E27FC236}">
                <a16:creationId xmlns:a16="http://schemas.microsoft.com/office/drawing/2014/main" id="{C863B65E-A894-DB5C-79DE-D338F1CEFE99}"/>
              </a:ext>
            </a:extLst>
          </p:cNvPr>
          <p:cNvSpPr txBox="1"/>
          <p:nvPr/>
        </p:nvSpPr>
        <p:spPr>
          <a:xfrm>
            <a:off x="6358625" y="4244043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2</a:t>
            </a:r>
          </a:p>
        </p:txBody>
      </p:sp>
      <p:grpSp>
        <p:nvGrpSpPr>
          <p:cNvPr id="1153" name="Group 1152">
            <a:extLst>
              <a:ext uri="{FF2B5EF4-FFF2-40B4-BE49-F238E27FC236}">
                <a16:creationId xmlns:a16="http://schemas.microsoft.com/office/drawing/2014/main" id="{00E67BB5-4B32-D1A5-18AC-6E8C0B92174D}"/>
              </a:ext>
            </a:extLst>
          </p:cNvPr>
          <p:cNvGrpSpPr/>
          <p:nvPr/>
        </p:nvGrpSpPr>
        <p:grpSpPr>
          <a:xfrm>
            <a:off x="6156841" y="4618739"/>
            <a:ext cx="1811555" cy="2088711"/>
            <a:chOff x="7771155" y="2778410"/>
            <a:chExt cx="1750528" cy="2018347"/>
          </a:xfrm>
        </p:grpSpPr>
        <p:sp>
          <p:nvSpPr>
            <p:cNvPr id="1154" name="Oval 1153">
              <a:extLst>
                <a:ext uri="{FF2B5EF4-FFF2-40B4-BE49-F238E27FC236}">
                  <a16:creationId xmlns:a16="http://schemas.microsoft.com/office/drawing/2014/main" id="{9DAB4A93-6D67-7039-8E90-3B69ADA10CB0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5" name="Oval 1154">
              <a:extLst>
                <a:ext uri="{FF2B5EF4-FFF2-40B4-BE49-F238E27FC236}">
                  <a16:creationId xmlns:a16="http://schemas.microsoft.com/office/drawing/2014/main" id="{9705FCDF-1491-BFD8-1555-248169C63660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6" name="Oval 1155">
              <a:extLst>
                <a:ext uri="{FF2B5EF4-FFF2-40B4-BE49-F238E27FC236}">
                  <a16:creationId xmlns:a16="http://schemas.microsoft.com/office/drawing/2014/main" id="{AA2D5BE3-074B-79A9-18F9-EB2315EC0C70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7" name="Oval 1156">
              <a:extLst>
                <a:ext uri="{FF2B5EF4-FFF2-40B4-BE49-F238E27FC236}">
                  <a16:creationId xmlns:a16="http://schemas.microsoft.com/office/drawing/2014/main" id="{33D8B45C-77C5-25B5-0F32-97984209715D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8" name="Oval 1157">
              <a:extLst>
                <a:ext uri="{FF2B5EF4-FFF2-40B4-BE49-F238E27FC236}">
                  <a16:creationId xmlns:a16="http://schemas.microsoft.com/office/drawing/2014/main" id="{454BAB16-51D7-A986-48CB-61CE74D77F37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9" name="Oval 1158">
              <a:extLst>
                <a:ext uri="{FF2B5EF4-FFF2-40B4-BE49-F238E27FC236}">
                  <a16:creationId xmlns:a16="http://schemas.microsoft.com/office/drawing/2014/main" id="{5A3731DD-15B9-3F24-B95A-ABF31F3A84EB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0" name="Oval 1159">
              <a:extLst>
                <a:ext uri="{FF2B5EF4-FFF2-40B4-BE49-F238E27FC236}">
                  <a16:creationId xmlns:a16="http://schemas.microsoft.com/office/drawing/2014/main" id="{11D56CCC-5DC7-E503-DE26-569710887612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1" name="Oval 1160">
              <a:extLst>
                <a:ext uri="{FF2B5EF4-FFF2-40B4-BE49-F238E27FC236}">
                  <a16:creationId xmlns:a16="http://schemas.microsoft.com/office/drawing/2014/main" id="{83300810-84A8-598A-474F-4A3411374699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2" name="Oval 1161">
              <a:extLst>
                <a:ext uri="{FF2B5EF4-FFF2-40B4-BE49-F238E27FC236}">
                  <a16:creationId xmlns:a16="http://schemas.microsoft.com/office/drawing/2014/main" id="{01614B67-76EC-7DB9-3A41-B7DF7719E059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3" name="Oval 1162">
              <a:extLst>
                <a:ext uri="{FF2B5EF4-FFF2-40B4-BE49-F238E27FC236}">
                  <a16:creationId xmlns:a16="http://schemas.microsoft.com/office/drawing/2014/main" id="{EE265D50-A776-73CE-FE87-7D6240C80B33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4" name="Oval 1163">
              <a:extLst>
                <a:ext uri="{FF2B5EF4-FFF2-40B4-BE49-F238E27FC236}">
                  <a16:creationId xmlns:a16="http://schemas.microsoft.com/office/drawing/2014/main" id="{6462EDD7-9191-7637-4460-C3C97DF52976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5" name="Oval 1164">
              <a:extLst>
                <a:ext uri="{FF2B5EF4-FFF2-40B4-BE49-F238E27FC236}">
                  <a16:creationId xmlns:a16="http://schemas.microsoft.com/office/drawing/2014/main" id="{87C815E8-B949-0463-1E03-AD2D4761FC55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6" name="Oval 1165">
              <a:extLst>
                <a:ext uri="{FF2B5EF4-FFF2-40B4-BE49-F238E27FC236}">
                  <a16:creationId xmlns:a16="http://schemas.microsoft.com/office/drawing/2014/main" id="{44C74981-A480-579B-33C6-994868E74ABF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7" name="Oval 1166">
              <a:extLst>
                <a:ext uri="{FF2B5EF4-FFF2-40B4-BE49-F238E27FC236}">
                  <a16:creationId xmlns:a16="http://schemas.microsoft.com/office/drawing/2014/main" id="{9F02F943-76D3-777A-956A-CCF4CEBF7D59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8" name="Oval 1167">
              <a:extLst>
                <a:ext uri="{FF2B5EF4-FFF2-40B4-BE49-F238E27FC236}">
                  <a16:creationId xmlns:a16="http://schemas.microsoft.com/office/drawing/2014/main" id="{0DA3D228-4F6A-962C-786C-4539A5409CA4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9" name="Oval 1168">
              <a:extLst>
                <a:ext uri="{FF2B5EF4-FFF2-40B4-BE49-F238E27FC236}">
                  <a16:creationId xmlns:a16="http://schemas.microsoft.com/office/drawing/2014/main" id="{7481D673-DC26-EE5E-4548-C012F8E7F5C3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0" name="Oval 1169">
              <a:extLst>
                <a:ext uri="{FF2B5EF4-FFF2-40B4-BE49-F238E27FC236}">
                  <a16:creationId xmlns:a16="http://schemas.microsoft.com/office/drawing/2014/main" id="{C9C3F1CE-784F-4484-A2CE-55389F0FFCE4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1" name="Oval 1170">
              <a:extLst>
                <a:ext uri="{FF2B5EF4-FFF2-40B4-BE49-F238E27FC236}">
                  <a16:creationId xmlns:a16="http://schemas.microsoft.com/office/drawing/2014/main" id="{D4B9DDD6-95EF-89F9-7C53-CD2CC238E2F1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2" name="Oval 1171">
              <a:extLst>
                <a:ext uri="{FF2B5EF4-FFF2-40B4-BE49-F238E27FC236}">
                  <a16:creationId xmlns:a16="http://schemas.microsoft.com/office/drawing/2014/main" id="{C101A87A-1815-BA56-B665-144DFF8CF710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3" name="Oval 1172">
              <a:extLst>
                <a:ext uri="{FF2B5EF4-FFF2-40B4-BE49-F238E27FC236}">
                  <a16:creationId xmlns:a16="http://schemas.microsoft.com/office/drawing/2014/main" id="{7B380CE3-57C1-F30A-4D79-21103C8A5F27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4" name="Oval 1173">
              <a:extLst>
                <a:ext uri="{FF2B5EF4-FFF2-40B4-BE49-F238E27FC236}">
                  <a16:creationId xmlns:a16="http://schemas.microsoft.com/office/drawing/2014/main" id="{D967DE50-B7BB-774C-D950-FD76780B4962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5" name="Oval 1174">
              <a:extLst>
                <a:ext uri="{FF2B5EF4-FFF2-40B4-BE49-F238E27FC236}">
                  <a16:creationId xmlns:a16="http://schemas.microsoft.com/office/drawing/2014/main" id="{30EE3584-12E5-D2EF-02AE-C7ABA51FC37D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6" name="Oval 1175">
              <a:extLst>
                <a:ext uri="{FF2B5EF4-FFF2-40B4-BE49-F238E27FC236}">
                  <a16:creationId xmlns:a16="http://schemas.microsoft.com/office/drawing/2014/main" id="{3FBCE83E-4C54-CF0E-BADB-081E0221758B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7" name="Oval 1176">
              <a:extLst>
                <a:ext uri="{FF2B5EF4-FFF2-40B4-BE49-F238E27FC236}">
                  <a16:creationId xmlns:a16="http://schemas.microsoft.com/office/drawing/2014/main" id="{37E2B153-9D70-EFEE-63DF-8B4FB6EFD5CB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8" name="Oval 1177">
              <a:extLst>
                <a:ext uri="{FF2B5EF4-FFF2-40B4-BE49-F238E27FC236}">
                  <a16:creationId xmlns:a16="http://schemas.microsoft.com/office/drawing/2014/main" id="{4BF4D320-7853-9614-4167-2699F3A9DEEE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9" name="Oval 1178">
              <a:extLst>
                <a:ext uri="{FF2B5EF4-FFF2-40B4-BE49-F238E27FC236}">
                  <a16:creationId xmlns:a16="http://schemas.microsoft.com/office/drawing/2014/main" id="{6454ED6A-96FD-484C-40AC-E316BD5DBBB1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0" name="Oval 1179">
              <a:extLst>
                <a:ext uri="{FF2B5EF4-FFF2-40B4-BE49-F238E27FC236}">
                  <a16:creationId xmlns:a16="http://schemas.microsoft.com/office/drawing/2014/main" id="{37FCC82F-CE3D-A3E0-4427-02736248129F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1" name="Oval 1180">
              <a:extLst>
                <a:ext uri="{FF2B5EF4-FFF2-40B4-BE49-F238E27FC236}">
                  <a16:creationId xmlns:a16="http://schemas.microsoft.com/office/drawing/2014/main" id="{FE72802A-6384-6C35-E320-B25051A5DAA6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2" name="Oval 1181">
              <a:extLst>
                <a:ext uri="{FF2B5EF4-FFF2-40B4-BE49-F238E27FC236}">
                  <a16:creationId xmlns:a16="http://schemas.microsoft.com/office/drawing/2014/main" id="{7B571E94-02E0-E456-CCBC-3AB56ED0703A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3" name="Oval 1182">
              <a:extLst>
                <a:ext uri="{FF2B5EF4-FFF2-40B4-BE49-F238E27FC236}">
                  <a16:creationId xmlns:a16="http://schemas.microsoft.com/office/drawing/2014/main" id="{ACFBDB24-477C-BED9-EF5E-3C8CF4A3F926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4" name="Oval 1183">
              <a:extLst>
                <a:ext uri="{FF2B5EF4-FFF2-40B4-BE49-F238E27FC236}">
                  <a16:creationId xmlns:a16="http://schemas.microsoft.com/office/drawing/2014/main" id="{9132BA9F-7501-D483-CD4F-166B1FCF9946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5" name="Oval 1184">
              <a:extLst>
                <a:ext uri="{FF2B5EF4-FFF2-40B4-BE49-F238E27FC236}">
                  <a16:creationId xmlns:a16="http://schemas.microsoft.com/office/drawing/2014/main" id="{7D2F022C-E251-5B07-6EC2-631E2861EF34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6" name="Oval 1185">
              <a:extLst>
                <a:ext uri="{FF2B5EF4-FFF2-40B4-BE49-F238E27FC236}">
                  <a16:creationId xmlns:a16="http://schemas.microsoft.com/office/drawing/2014/main" id="{70A93390-F33E-8D67-F1A9-7DC82D046697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7" name="Oval 1186">
              <a:extLst>
                <a:ext uri="{FF2B5EF4-FFF2-40B4-BE49-F238E27FC236}">
                  <a16:creationId xmlns:a16="http://schemas.microsoft.com/office/drawing/2014/main" id="{BA2F359C-F0AC-28A0-A095-CF63D26390C3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8" name="Oval 1187">
              <a:extLst>
                <a:ext uri="{FF2B5EF4-FFF2-40B4-BE49-F238E27FC236}">
                  <a16:creationId xmlns:a16="http://schemas.microsoft.com/office/drawing/2014/main" id="{829FB1C9-8549-F4FA-4630-4AED101C5B47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9" name="Oval 1188">
              <a:extLst>
                <a:ext uri="{FF2B5EF4-FFF2-40B4-BE49-F238E27FC236}">
                  <a16:creationId xmlns:a16="http://schemas.microsoft.com/office/drawing/2014/main" id="{B7E001EB-186D-C7E1-8D10-919EC691FDA2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0" name="Oval 1189">
              <a:extLst>
                <a:ext uri="{FF2B5EF4-FFF2-40B4-BE49-F238E27FC236}">
                  <a16:creationId xmlns:a16="http://schemas.microsoft.com/office/drawing/2014/main" id="{0CCD7316-AAB4-7985-1584-CE2CD097A3B7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1" name="Oval 1190">
              <a:extLst>
                <a:ext uri="{FF2B5EF4-FFF2-40B4-BE49-F238E27FC236}">
                  <a16:creationId xmlns:a16="http://schemas.microsoft.com/office/drawing/2014/main" id="{69CFFBDD-8B57-E2F5-9487-7D5D9FC78A4E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2" name="Oval 1191">
              <a:extLst>
                <a:ext uri="{FF2B5EF4-FFF2-40B4-BE49-F238E27FC236}">
                  <a16:creationId xmlns:a16="http://schemas.microsoft.com/office/drawing/2014/main" id="{4D765911-93BB-88E9-7C8F-1D157052B5F3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3" name="Oval 1192">
              <a:extLst>
                <a:ext uri="{FF2B5EF4-FFF2-40B4-BE49-F238E27FC236}">
                  <a16:creationId xmlns:a16="http://schemas.microsoft.com/office/drawing/2014/main" id="{B5D1FB63-CC52-978F-B380-61A16227B5EE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4" name="Oval 1193">
              <a:extLst>
                <a:ext uri="{FF2B5EF4-FFF2-40B4-BE49-F238E27FC236}">
                  <a16:creationId xmlns:a16="http://schemas.microsoft.com/office/drawing/2014/main" id="{260FC65E-553E-8305-6854-FE8929C72D86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5" name="Oval 1194">
              <a:extLst>
                <a:ext uri="{FF2B5EF4-FFF2-40B4-BE49-F238E27FC236}">
                  <a16:creationId xmlns:a16="http://schemas.microsoft.com/office/drawing/2014/main" id="{D9EE185D-5698-C4C1-5943-7316CF80E93B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6" name="Oval 1195">
              <a:extLst>
                <a:ext uri="{FF2B5EF4-FFF2-40B4-BE49-F238E27FC236}">
                  <a16:creationId xmlns:a16="http://schemas.microsoft.com/office/drawing/2014/main" id="{E7833530-680E-4138-3436-E6497B6611A9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7" name="Oval 1196">
              <a:extLst>
                <a:ext uri="{FF2B5EF4-FFF2-40B4-BE49-F238E27FC236}">
                  <a16:creationId xmlns:a16="http://schemas.microsoft.com/office/drawing/2014/main" id="{588B2C76-0A82-8AAA-BDAF-15291DEE3650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8" name="Oval 1197">
              <a:extLst>
                <a:ext uri="{FF2B5EF4-FFF2-40B4-BE49-F238E27FC236}">
                  <a16:creationId xmlns:a16="http://schemas.microsoft.com/office/drawing/2014/main" id="{86A8D265-DD2E-07D2-6D38-9ACFDBFAE7D8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9" name="Oval 1198">
              <a:extLst>
                <a:ext uri="{FF2B5EF4-FFF2-40B4-BE49-F238E27FC236}">
                  <a16:creationId xmlns:a16="http://schemas.microsoft.com/office/drawing/2014/main" id="{87B899B3-EDFC-61FE-CD5A-4B4338859711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0" name="Oval 1199">
              <a:extLst>
                <a:ext uri="{FF2B5EF4-FFF2-40B4-BE49-F238E27FC236}">
                  <a16:creationId xmlns:a16="http://schemas.microsoft.com/office/drawing/2014/main" id="{7A809553-D6B0-9A43-771E-BFDEAB7BF7AF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1" name="Oval 1200">
              <a:extLst>
                <a:ext uri="{FF2B5EF4-FFF2-40B4-BE49-F238E27FC236}">
                  <a16:creationId xmlns:a16="http://schemas.microsoft.com/office/drawing/2014/main" id="{A24B4D3E-890E-3906-F494-29C1B51A8FF9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2" name="Oval 1201">
              <a:extLst>
                <a:ext uri="{FF2B5EF4-FFF2-40B4-BE49-F238E27FC236}">
                  <a16:creationId xmlns:a16="http://schemas.microsoft.com/office/drawing/2014/main" id="{99715F40-7130-EB14-2716-0D12A52A5243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3" name="Oval 1202">
              <a:extLst>
                <a:ext uri="{FF2B5EF4-FFF2-40B4-BE49-F238E27FC236}">
                  <a16:creationId xmlns:a16="http://schemas.microsoft.com/office/drawing/2014/main" id="{B76A7CA6-748B-4834-4D11-69E23B635709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4" name="Oval 1203">
              <a:extLst>
                <a:ext uri="{FF2B5EF4-FFF2-40B4-BE49-F238E27FC236}">
                  <a16:creationId xmlns:a16="http://schemas.microsoft.com/office/drawing/2014/main" id="{12DCE765-EFFB-72FD-6F6C-A0DDB460AF02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5" name="Oval 1204">
              <a:extLst>
                <a:ext uri="{FF2B5EF4-FFF2-40B4-BE49-F238E27FC236}">
                  <a16:creationId xmlns:a16="http://schemas.microsoft.com/office/drawing/2014/main" id="{2ECBB222-CCC7-C175-9C74-D119F6126CF9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6" name="Oval 1205">
              <a:extLst>
                <a:ext uri="{FF2B5EF4-FFF2-40B4-BE49-F238E27FC236}">
                  <a16:creationId xmlns:a16="http://schemas.microsoft.com/office/drawing/2014/main" id="{CE70E27F-7056-E78F-D590-703B083EC615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7" name="Oval 1206">
              <a:extLst>
                <a:ext uri="{FF2B5EF4-FFF2-40B4-BE49-F238E27FC236}">
                  <a16:creationId xmlns:a16="http://schemas.microsoft.com/office/drawing/2014/main" id="{AA586488-B415-D41F-419A-387F526DC476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8" name="Oval 1207">
              <a:extLst>
                <a:ext uri="{FF2B5EF4-FFF2-40B4-BE49-F238E27FC236}">
                  <a16:creationId xmlns:a16="http://schemas.microsoft.com/office/drawing/2014/main" id="{42AE6FE8-C595-D506-BC47-C95680C6C139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9" name="Oval 1208">
              <a:extLst>
                <a:ext uri="{FF2B5EF4-FFF2-40B4-BE49-F238E27FC236}">
                  <a16:creationId xmlns:a16="http://schemas.microsoft.com/office/drawing/2014/main" id="{C11ED593-08CE-CA2B-BF99-AC0F519D219C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0" name="Oval 1209">
              <a:extLst>
                <a:ext uri="{FF2B5EF4-FFF2-40B4-BE49-F238E27FC236}">
                  <a16:creationId xmlns:a16="http://schemas.microsoft.com/office/drawing/2014/main" id="{664A690F-FC8B-31E1-E5F2-7408C511F488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1" name="Oval 1210">
              <a:extLst>
                <a:ext uri="{FF2B5EF4-FFF2-40B4-BE49-F238E27FC236}">
                  <a16:creationId xmlns:a16="http://schemas.microsoft.com/office/drawing/2014/main" id="{3D366023-DF62-F70C-6009-58E1A5278322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2" name="Oval 1211">
              <a:extLst>
                <a:ext uri="{FF2B5EF4-FFF2-40B4-BE49-F238E27FC236}">
                  <a16:creationId xmlns:a16="http://schemas.microsoft.com/office/drawing/2014/main" id="{390E83F6-FF0D-A6D1-33E0-417F114B802D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3" name="Oval 1212">
              <a:extLst>
                <a:ext uri="{FF2B5EF4-FFF2-40B4-BE49-F238E27FC236}">
                  <a16:creationId xmlns:a16="http://schemas.microsoft.com/office/drawing/2014/main" id="{E820A9F3-BC7B-D7CB-B063-8C0CC7511E42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4" name="Oval 1213">
              <a:extLst>
                <a:ext uri="{FF2B5EF4-FFF2-40B4-BE49-F238E27FC236}">
                  <a16:creationId xmlns:a16="http://schemas.microsoft.com/office/drawing/2014/main" id="{CCD8C185-2E19-9DAD-0357-549805B5D704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5" name="Oval 1214">
              <a:extLst>
                <a:ext uri="{FF2B5EF4-FFF2-40B4-BE49-F238E27FC236}">
                  <a16:creationId xmlns:a16="http://schemas.microsoft.com/office/drawing/2014/main" id="{CA42A736-3182-1BBF-F7FC-A24290ECEA31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6" name="Oval 1215">
              <a:extLst>
                <a:ext uri="{FF2B5EF4-FFF2-40B4-BE49-F238E27FC236}">
                  <a16:creationId xmlns:a16="http://schemas.microsoft.com/office/drawing/2014/main" id="{8D097D11-4682-C166-8766-65B1673FBCC3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7" name="Oval 1216">
              <a:extLst>
                <a:ext uri="{FF2B5EF4-FFF2-40B4-BE49-F238E27FC236}">
                  <a16:creationId xmlns:a16="http://schemas.microsoft.com/office/drawing/2014/main" id="{91241CDA-58E8-EDB6-F58F-AC0C56616647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8" name="Oval 1217">
              <a:extLst>
                <a:ext uri="{FF2B5EF4-FFF2-40B4-BE49-F238E27FC236}">
                  <a16:creationId xmlns:a16="http://schemas.microsoft.com/office/drawing/2014/main" id="{3103C378-30BD-8412-6D82-6789BB0095FD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9" name="Oval 1218">
              <a:extLst>
                <a:ext uri="{FF2B5EF4-FFF2-40B4-BE49-F238E27FC236}">
                  <a16:creationId xmlns:a16="http://schemas.microsoft.com/office/drawing/2014/main" id="{9CD2F235-2D34-3333-9408-62C60B746184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0" name="Oval 1219">
              <a:extLst>
                <a:ext uri="{FF2B5EF4-FFF2-40B4-BE49-F238E27FC236}">
                  <a16:creationId xmlns:a16="http://schemas.microsoft.com/office/drawing/2014/main" id="{95C3AE72-284C-D35A-18D0-A72DDEBC7F19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1" name="Oval 1220">
              <a:extLst>
                <a:ext uri="{FF2B5EF4-FFF2-40B4-BE49-F238E27FC236}">
                  <a16:creationId xmlns:a16="http://schemas.microsoft.com/office/drawing/2014/main" id="{A7EC07A5-8718-5C3E-EB38-DFCD9C56134A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2" name="Oval 1221">
              <a:extLst>
                <a:ext uri="{FF2B5EF4-FFF2-40B4-BE49-F238E27FC236}">
                  <a16:creationId xmlns:a16="http://schemas.microsoft.com/office/drawing/2014/main" id="{672849F1-0FEF-5364-9FF4-70AC2EEBA80E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3" name="Oval 1222">
              <a:extLst>
                <a:ext uri="{FF2B5EF4-FFF2-40B4-BE49-F238E27FC236}">
                  <a16:creationId xmlns:a16="http://schemas.microsoft.com/office/drawing/2014/main" id="{8CF659F0-D134-3DC6-7FD9-ECF1EB33877E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4" name="Oval 1223">
              <a:extLst>
                <a:ext uri="{FF2B5EF4-FFF2-40B4-BE49-F238E27FC236}">
                  <a16:creationId xmlns:a16="http://schemas.microsoft.com/office/drawing/2014/main" id="{EA0D9744-7C5F-E101-F0B0-E447D1D60C45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5" name="Oval 1224">
              <a:extLst>
                <a:ext uri="{FF2B5EF4-FFF2-40B4-BE49-F238E27FC236}">
                  <a16:creationId xmlns:a16="http://schemas.microsoft.com/office/drawing/2014/main" id="{3D98A5B9-82A7-4A4D-FBE3-1ABB9A43599C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6" name="Oval 1225">
              <a:extLst>
                <a:ext uri="{FF2B5EF4-FFF2-40B4-BE49-F238E27FC236}">
                  <a16:creationId xmlns:a16="http://schemas.microsoft.com/office/drawing/2014/main" id="{A5A27590-0A3F-9EEC-91E3-C48A38F94F92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7" name="Oval 1226">
              <a:extLst>
                <a:ext uri="{FF2B5EF4-FFF2-40B4-BE49-F238E27FC236}">
                  <a16:creationId xmlns:a16="http://schemas.microsoft.com/office/drawing/2014/main" id="{C93FB500-A578-B718-0023-94287E84B70D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8" name="Oval 1227">
              <a:extLst>
                <a:ext uri="{FF2B5EF4-FFF2-40B4-BE49-F238E27FC236}">
                  <a16:creationId xmlns:a16="http://schemas.microsoft.com/office/drawing/2014/main" id="{63ACFCBD-601C-E34E-F851-F86C54F8E2A3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9" name="Oval 1228">
              <a:extLst>
                <a:ext uri="{FF2B5EF4-FFF2-40B4-BE49-F238E27FC236}">
                  <a16:creationId xmlns:a16="http://schemas.microsoft.com/office/drawing/2014/main" id="{A6875129-0A12-4B5D-DB38-B61E3C95B3F9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0" name="Oval 1229">
              <a:extLst>
                <a:ext uri="{FF2B5EF4-FFF2-40B4-BE49-F238E27FC236}">
                  <a16:creationId xmlns:a16="http://schemas.microsoft.com/office/drawing/2014/main" id="{D26FFD05-4E39-17FB-05E5-F9DF37B8864E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1" name="Oval 1230">
              <a:extLst>
                <a:ext uri="{FF2B5EF4-FFF2-40B4-BE49-F238E27FC236}">
                  <a16:creationId xmlns:a16="http://schemas.microsoft.com/office/drawing/2014/main" id="{465F657D-94E9-0983-383F-322521D3FE1A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2" name="Oval 1231">
              <a:extLst>
                <a:ext uri="{FF2B5EF4-FFF2-40B4-BE49-F238E27FC236}">
                  <a16:creationId xmlns:a16="http://schemas.microsoft.com/office/drawing/2014/main" id="{324E7EC0-08F9-8F03-39E7-3AC15653CFE4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3" name="Oval 1232">
              <a:extLst>
                <a:ext uri="{FF2B5EF4-FFF2-40B4-BE49-F238E27FC236}">
                  <a16:creationId xmlns:a16="http://schemas.microsoft.com/office/drawing/2014/main" id="{D3CBD6E4-356B-56C0-2A05-55D5948F07CA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4" name="Oval 1233">
              <a:extLst>
                <a:ext uri="{FF2B5EF4-FFF2-40B4-BE49-F238E27FC236}">
                  <a16:creationId xmlns:a16="http://schemas.microsoft.com/office/drawing/2014/main" id="{BB6187BD-EBC4-BD04-7CD7-4EE645AF76A5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5" name="Oval 1234">
              <a:extLst>
                <a:ext uri="{FF2B5EF4-FFF2-40B4-BE49-F238E27FC236}">
                  <a16:creationId xmlns:a16="http://schemas.microsoft.com/office/drawing/2014/main" id="{EACF5163-8C87-E532-0325-917E50DFC9C0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6" name="Oval 1235">
              <a:extLst>
                <a:ext uri="{FF2B5EF4-FFF2-40B4-BE49-F238E27FC236}">
                  <a16:creationId xmlns:a16="http://schemas.microsoft.com/office/drawing/2014/main" id="{61A38321-9845-86A8-C14C-9219225D2104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7" name="Oval 1236">
              <a:extLst>
                <a:ext uri="{FF2B5EF4-FFF2-40B4-BE49-F238E27FC236}">
                  <a16:creationId xmlns:a16="http://schemas.microsoft.com/office/drawing/2014/main" id="{A00E61DA-A6AA-84A1-4246-3611BA77CB23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8" name="Oval 1237">
              <a:extLst>
                <a:ext uri="{FF2B5EF4-FFF2-40B4-BE49-F238E27FC236}">
                  <a16:creationId xmlns:a16="http://schemas.microsoft.com/office/drawing/2014/main" id="{1D854CBA-29BB-235C-6472-E8CA32FD0DD0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9" name="Oval 1238">
              <a:extLst>
                <a:ext uri="{FF2B5EF4-FFF2-40B4-BE49-F238E27FC236}">
                  <a16:creationId xmlns:a16="http://schemas.microsoft.com/office/drawing/2014/main" id="{AC72F301-9312-BF4B-E5A0-D2AB5B08ADE3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0" name="Oval 1239">
              <a:extLst>
                <a:ext uri="{FF2B5EF4-FFF2-40B4-BE49-F238E27FC236}">
                  <a16:creationId xmlns:a16="http://schemas.microsoft.com/office/drawing/2014/main" id="{DA1B2B14-47D0-795C-4950-FD9093A87719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1" name="Oval 1240">
              <a:extLst>
                <a:ext uri="{FF2B5EF4-FFF2-40B4-BE49-F238E27FC236}">
                  <a16:creationId xmlns:a16="http://schemas.microsoft.com/office/drawing/2014/main" id="{47CB8D8D-87CF-4882-BD61-CFFB2D066418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2" name="Oval 1241">
              <a:extLst>
                <a:ext uri="{FF2B5EF4-FFF2-40B4-BE49-F238E27FC236}">
                  <a16:creationId xmlns:a16="http://schemas.microsoft.com/office/drawing/2014/main" id="{F8F5A5B8-04DC-35C0-69B0-FD12FA745045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3" name="Oval 1242">
              <a:extLst>
                <a:ext uri="{FF2B5EF4-FFF2-40B4-BE49-F238E27FC236}">
                  <a16:creationId xmlns:a16="http://schemas.microsoft.com/office/drawing/2014/main" id="{4867D8D8-605D-7FBB-8113-F400995EB0EF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4" name="Oval 1243">
              <a:extLst>
                <a:ext uri="{FF2B5EF4-FFF2-40B4-BE49-F238E27FC236}">
                  <a16:creationId xmlns:a16="http://schemas.microsoft.com/office/drawing/2014/main" id="{9295D51A-FFA4-363E-E65B-3083DAAEB300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5" name="Oval 1244">
              <a:extLst>
                <a:ext uri="{FF2B5EF4-FFF2-40B4-BE49-F238E27FC236}">
                  <a16:creationId xmlns:a16="http://schemas.microsoft.com/office/drawing/2014/main" id="{8020AA3A-4CA3-9F16-7779-952A8398C28A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6" name="Oval 1245">
              <a:extLst>
                <a:ext uri="{FF2B5EF4-FFF2-40B4-BE49-F238E27FC236}">
                  <a16:creationId xmlns:a16="http://schemas.microsoft.com/office/drawing/2014/main" id="{520B2EE8-D7BA-3937-1A9B-54B37DC76693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7" name="Oval 1246">
              <a:extLst>
                <a:ext uri="{FF2B5EF4-FFF2-40B4-BE49-F238E27FC236}">
                  <a16:creationId xmlns:a16="http://schemas.microsoft.com/office/drawing/2014/main" id="{67C08156-2B14-909C-C228-B52BA89AE78F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8" name="Oval 1247">
              <a:extLst>
                <a:ext uri="{FF2B5EF4-FFF2-40B4-BE49-F238E27FC236}">
                  <a16:creationId xmlns:a16="http://schemas.microsoft.com/office/drawing/2014/main" id="{F4D93CEA-CE32-8C2F-4571-6C3A4CE87255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9" name="Oval 1248">
              <a:extLst>
                <a:ext uri="{FF2B5EF4-FFF2-40B4-BE49-F238E27FC236}">
                  <a16:creationId xmlns:a16="http://schemas.microsoft.com/office/drawing/2014/main" id="{FD7A1C6F-43FA-0A8D-DEE7-914EB67A33A1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0" name="Oval 1249">
              <a:extLst>
                <a:ext uri="{FF2B5EF4-FFF2-40B4-BE49-F238E27FC236}">
                  <a16:creationId xmlns:a16="http://schemas.microsoft.com/office/drawing/2014/main" id="{45AB49BB-CAD6-296D-DCDE-F86787DB5EC0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1" name="Oval 1250">
              <a:extLst>
                <a:ext uri="{FF2B5EF4-FFF2-40B4-BE49-F238E27FC236}">
                  <a16:creationId xmlns:a16="http://schemas.microsoft.com/office/drawing/2014/main" id="{61C718D5-ADCF-86C0-7FB0-291E08C75676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2" name="Oval 1251">
              <a:extLst>
                <a:ext uri="{FF2B5EF4-FFF2-40B4-BE49-F238E27FC236}">
                  <a16:creationId xmlns:a16="http://schemas.microsoft.com/office/drawing/2014/main" id="{4D94DD2D-4D8C-71C1-ACD1-084AA86D56A7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3" name="Oval 1252">
              <a:extLst>
                <a:ext uri="{FF2B5EF4-FFF2-40B4-BE49-F238E27FC236}">
                  <a16:creationId xmlns:a16="http://schemas.microsoft.com/office/drawing/2014/main" id="{305DCF8C-9828-597A-1CEA-A462B10C20C8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4" name="Oval 1253">
              <a:extLst>
                <a:ext uri="{FF2B5EF4-FFF2-40B4-BE49-F238E27FC236}">
                  <a16:creationId xmlns:a16="http://schemas.microsoft.com/office/drawing/2014/main" id="{7C37B2B2-05C0-A061-C00C-B8623A4A0824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5" name="Oval 1254">
              <a:extLst>
                <a:ext uri="{FF2B5EF4-FFF2-40B4-BE49-F238E27FC236}">
                  <a16:creationId xmlns:a16="http://schemas.microsoft.com/office/drawing/2014/main" id="{10477FF2-F98A-B54C-3823-F6208B4265F3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6" name="Oval 1255">
              <a:extLst>
                <a:ext uri="{FF2B5EF4-FFF2-40B4-BE49-F238E27FC236}">
                  <a16:creationId xmlns:a16="http://schemas.microsoft.com/office/drawing/2014/main" id="{FD24C547-8764-D483-E468-7E6600675C07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7" name="Oval 1256">
              <a:extLst>
                <a:ext uri="{FF2B5EF4-FFF2-40B4-BE49-F238E27FC236}">
                  <a16:creationId xmlns:a16="http://schemas.microsoft.com/office/drawing/2014/main" id="{B1853096-951E-4FE8-AAB1-0CD44151EB3E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8" name="Oval 1257">
              <a:extLst>
                <a:ext uri="{FF2B5EF4-FFF2-40B4-BE49-F238E27FC236}">
                  <a16:creationId xmlns:a16="http://schemas.microsoft.com/office/drawing/2014/main" id="{733D8D45-0BD1-A9B8-9B09-C1F8336129A7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9" name="Oval 1258">
              <a:extLst>
                <a:ext uri="{FF2B5EF4-FFF2-40B4-BE49-F238E27FC236}">
                  <a16:creationId xmlns:a16="http://schemas.microsoft.com/office/drawing/2014/main" id="{EDC1D853-0AB3-EA73-1A10-B5890C915DCA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0" name="Oval 1259">
              <a:extLst>
                <a:ext uri="{FF2B5EF4-FFF2-40B4-BE49-F238E27FC236}">
                  <a16:creationId xmlns:a16="http://schemas.microsoft.com/office/drawing/2014/main" id="{207F730F-086C-B0C2-B76A-2C0FF46A508C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1" name="Oval 1260">
              <a:extLst>
                <a:ext uri="{FF2B5EF4-FFF2-40B4-BE49-F238E27FC236}">
                  <a16:creationId xmlns:a16="http://schemas.microsoft.com/office/drawing/2014/main" id="{58F9264A-4B7E-94EF-AC0A-8FADB4B03F55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2" name="Oval 1261">
              <a:extLst>
                <a:ext uri="{FF2B5EF4-FFF2-40B4-BE49-F238E27FC236}">
                  <a16:creationId xmlns:a16="http://schemas.microsoft.com/office/drawing/2014/main" id="{4E0E71B7-35E3-F7E9-209F-53F0C5BF1547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3" name="Oval 1262">
              <a:extLst>
                <a:ext uri="{FF2B5EF4-FFF2-40B4-BE49-F238E27FC236}">
                  <a16:creationId xmlns:a16="http://schemas.microsoft.com/office/drawing/2014/main" id="{64EC0CD1-700E-B181-0CF4-BAD629834F2A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4" name="Oval 1263">
              <a:extLst>
                <a:ext uri="{FF2B5EF4-FFF2-40B4-BE49-F238E27FC236}">
                  <a16:creationId xmlns:a16="http://schemas.microsoft.com/office/drawing/2014/main" id="{3F090753-7A64-DB59-89B8-F3A6B3D9FE1D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5" name="Oval 1264">
              <a:extLst>
                <a:ext uri="{FF2B5EF4-FFF2-40B4-BE49-F238E27FC236}">
                  <a16:creationId xmlns:a16="http://schemas.microsoft.com/office/drawing/2014/main" id="{B8C4F2CD-8941-CA32-3754-DAC7163CD495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6" name="Oval 1265">
              <a:extLst>
                <a:ext uri="{FF2B5EF4-FFF2-40B4-BE49-F238E27FC236}">
                  <a16:creationId xmlns:a16="http://schemas.microsoft.com/office/drawing/2014/main" id="{6C3B2FF7-D9A0-E0B1-630E-ED1C16162553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7" name="Oval 1266">
              <a:extLst>
                <a:ext uri="{FF2B5EF4-FFF2-40B4-BE49-F238E27FC236}">
                  <a16:creationId xmlns:a16="http://schemas.microsoft.com/office/drawing/2014/main" id="{058F15EE-7275-EB44-7079-55574E80104F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8" name="Oval 1267">
              <a:extLst>
                <a:ext uri="{FF2B5EF4-FFF2-40B4-BE49-F238E27FC236}">
                  <a16:creationId xmlns:a16="http://schemas.microsoft.com/office/drawing/2014/main" id="{83A756D8-8AEC-88DB-11C2-DBEAD48B7E42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9" name="Oval 1268">
              <a:extLst>
                <a:ext uri="{FF2B5EF4-FFF2-40B4-BE49-F238E27FC236}">
                  <a16:creationId xmlns:a16="http://schemas.microsoft.com/office/drawing/2014/main" id="{0E9063CB-E4DB-3BE0-D86D-5E7368BBF3AF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0" name="Oval 1269">
              <a:extLst>
                <a:ext uri="{FF2B5EF4-FFF2-40B4-BE49-F238E27FC236}">
                  <a16:creationId xmlns:a16="http://schemas.microsoft.com/office/drawing/2014/main" id="{7ECC2302-704C-5B2C-C332-F3C390442F09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1" name="Oval 1270">
              <a:extLst>
                <a:ext uri="{FF2B5EF4-FFF2-40B4-BE49-F238E27FC236}">
                  <a16:creationId xmlns:a16="http://schemas.microsoft.com/office/drawing/2014/main" id="{D9969CBD-2223-6419-21B9-EB1791DB7B96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2" name="Oval 1271">
              <a:extLst>
                <a:ext uri="{FF2B5EF4-FFF2-40B4-BE49-F238E27FC236}">
                  <a16:creationId xmlns:a16="http://schemas.microsoft.com/office/drawing/2014/main" id="{CC7128B2-3460-79D8-4794-F83A1AB3D945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3" name="Oval 1272">
              <a:extLst>
                <a:ext uri="{FF2B5EF4-FFF2-40B4-BE49-F238E27FC236}">
                  <a16:creationId xmlns:a16="http://schemas.microsoft.com/office/drawing/2014/main" id="{A7698BE6-B1D8-F536-4218-2710F0479818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4" name="Oval 1273">
              <a:extLst>
                <a:ext uri="{FF2B5EF4-FFF2-40B4-BE49-F238E27FC236}">
                  <a16:creationId xmlns:a16="http://schemas.microsoft.com/office/drawing/2014/main" id="{5686FAC2-6449-086B-C8C7-476834BDA81E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5" name="Oval 1274">
              <a:extLst>
                <a:ext uri="{FF2B5EF4-FFF2-40B4-BE49-F238E27FC236}">
                  <a16:creationId xmlns:a16="http://schemas.microsoft.com/office/drawing/2014/main" id="{EBD9951A-762F-6694-5794-F11209E5DFEE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6" name="Oval 1275">
              <a:extLst>
                <a:ext uri="{FF2B5EF4-FFF2-40B4-BE49-F238E27FC236}">
                  <a16:creationId xmlns:a16="http://schemas.microsoft.com/office/drawing/2014/main" id="{7428AE3B-6978-768D-287A-CEA716BA800A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7" name="Oval 1276">
              <a:extLst>
                <a:ext uri="{FF2B5EF4-FFF2-40B4-BE49-F238E27FC236}">
                  <a16:creationId xmlns:a16="http://schemas.microsoft.com/office/drawing/2014/main" id="{858CCE82-E260-BA73-F0D0-B1B93B377F64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8" name="Oval 1277">
              <a:extLst>
                <a:ext uri="{FF2B5EF4-FFF2-40B4-BE49-F238E27FC236}">
                  <a16:creationId xmlns:a16="http://schemas.microsoft.com/office/drawing/2014/main" id="{62C9AFF9-D35A-7E63-07DE-386D0B8FCD28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9" name="Oval 1278">
              <a:extLst>
                <a:ext uri="{FF2B5EF4-FFF2-40B4-BE49-F238E27FC236}">
                  <a16:creationId xmlns:a16="http://schemas.microsoft.com/office/drawing/2014/main" id="{FA5AE022-7696-9123-D9C5-F7F060C0768A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0" name="Oval 1279">
              <a:extLst>
                <a:ext uri="{FF2B5EF4-FFF2-40B4-BE49-F238E27FC236}">
                  <a16:creationId xmlns:a16="http://schemas.microsoft.com/office/drawing/2014/main" id="{D2EF1907-81E7-EBB0-2798-345149B9A2D9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1" name="Oval 1280">
              <a:extLst>
                <a:ext uri="{FF2B5EF4-FFF2-40B4-BE49-F238E27FC236}">
                  <a16:creationId xmlns:a16="http://schemas.microsoft.com/office/drawing/2014/main" id="{B1972DAC-861B-09EB-65F5-F270CD4B2014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2" name="Oval 1281">
              <a:extLst>
                <a:ext uri="{FF2B5EF4-FFF2-40B4-BE49-F238E27FC236}">
                  <a16:creationId xmlns:a16="http://schemas.microsoft.com/office/drawing/2014/main" id="{D88490D4-D292-5726-0C1C-18A451224650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3" name="Oval 1282">
              <a:extLst>
                <a:ext uri="{FF2B5EF4-FFF2-40B4-BE49-F238E27FC236}">
                  <a16:creationId xmlns:a16="http://schemas.microsoft.com/office/drawing/2014/main" id="{ADB3E806-9E53-901C-4F60-E4B932AE592F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4" name="Oval 1283">
              <a:extLst>
                <a:ext uri="{FF2B5EF4-FFF2-40B4-BE49-F238E27FC236}">
                  <a16:creationId xmlns:a16="http://schemas.microsoft.com/office/drawing/2014/main" id="{97797B3D-EE3F-8101-4BE8-7338CC19C0D0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5" name="Oval 1284">
              <a:extLst>
                <a:ext uri="{FF2B5EF4-FFF2-40B4-BE49-F238E27FC236}">
                  <a16:creationId xmlns:a16="http://schemas.microsoft.com/office/drawing/2014/main" id="{3201F871-7687-B796-387A-77044D9D2221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6" name="Oval 1285">
              <a:extLst>
                <a:ext uri="{FF2B5EF4-FFF2-40B4-BE49-F238E27FC236}">
                  <a16:creationId xmlns:a16="http://schemas.microsoft.com/office/drawing/2014/main" id="{97815E8D-9814-908C-4296-F328BD6E02F3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7" name="Oval 1286">
              <a:extLst>
                <a:ext uri="{FF2B5EF4-FFF2-40B4-BE49-F238E27FC236}">
                  <a16:creationId xmlns:a16="http://schemas.microsoft.com/office/drawing/2014/main" id="{47C15E98-2770-D128-AD2F-64CF310296FC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8" name="Oval 1287">
              <a:extLst>
                <a:ext uri="{FF2B5EF4-FFF2-40B4-BE49-F238E27FC236}">
                  <a16:creationId xmlns:a16="http://schemas.microsoft.com/office/drawing/2014/main" id="{1CDF546B-E68F-4694-114A-33A4184CAE4F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9" name="Oval 1288">
              <a:extLst>
                <a:ext uri="{FF2B5EF4-FFF2-40B4-BE49-F238E27FC236}">
                  <a16:creationId xmlns:a16="http://schemas.microsoft.com/office/drawing/2014/main" id="{EC4D37D7-2375-4E55-CFB8-AAFA9A09573F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0" name="Oval 1289">
              <a:extLst>
                <a:ext uri="{FF2B5EF4-FFF2-40B4-BE49-F238E27FC236}">
                  <a16:creationId xmlns:a16="http://schemas.microsoft.com/office/drawing/2014/main" id="{617D5D65-868B-92A8-0A78-4195BE8610A5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1" name="Oval 1290">
              <a:extLst>
                <a:ext uri="{FF2B5EF4-FFF2-40B4-BE49-F238E27FC236}">
                  <a16:creationId xmlns:a16="http://schemas.microsoft.com/office/drawing/2014/main" id="{A2EBF0A4-2F7E-561C-205E-FFCD57A57EB6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2" name="Oval 1291">
              <a:extLst>
                <a:ext uri="{FF2B5EF4-FFF2-40B4-BE49-F238E27FC236}">
                  <a16:creationId xmlns:a16="http://schemas.microsoft.com/office/drawing/2014/main" id="{60CA4C34-CEA0-5142-E923-DAFAB4F58BCE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3" name="Oval 1292">
              <a:extLst>
                <a:ext uri="{FF2B5EF4-FFF2-40B4-BE49-F238E27FC236}">
                  <a16:creationId xmlns:a16="http://schemas.microsoft.com/office/drawing/2014/main" id="{B6779785-7FE0-9661-E876-860634C7FBDA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4" name="Oval 1293">
              <a:extLst>
                <a:ext uri="{FF2B5EF4-FFF2-40B4-BE49-F238E27FC236}">
                  <a16:creationId xmlns:a16="http://schemas.microsoft.com/office/drawing/2014/main" id="{A868D601-13AC-91BA-8A04-0ABD374ABB9F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5" name="Oval 1294">
              <a:extLst>
                <a:ext uri="{FF2B5EF4-FFF2-40B4-BE49-F238E27FC236}">
                  <a16:creationId xmlns:a16="http://schemas.microsoft.com/office/drawing/2014/main" id="{D7EB41B9-0552-FFB5-2CFC-957CBBD06E0E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6" name="Oval 1295">
              <a:extLst>
                <a:ext uri="{FF2B5EF4-FFF2-40B4-BE49-F238E27FC236}">
                  <a16:creationId xmlns:a16="http://schemas.microsoft.com/office/drawing/2014/main" id="{F621F491-9D22-6F8E-C038-73A55B81CC08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7" name="Oval 1296">
              <a:extLst>
                <a:ext uri="{FF2B5EF4-FFF2-40B4-BE49-F238E27FC236}">
                  <a16:creationId xmlns:a16="http://schemas.microsoft.com/office/drawing/2014/main" id="{9EAC2D10-CF4F-E8EA-5273-DCD5DB6707E0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8" name="Oval 1297">
              <a:extLst>
                <a:ext uri="{FF2B5EF4-FFF2-40B4-BE49-F238E27FC236}">
                  <a16:creationId xmlns:a16="http://schemas.microsoft.com/office/drawing/2014/main" id="{09352ED8-D9B9-ECB6-6068-6F627B09624B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9" name="Oval 1298">
              <a:extLst>
                <a:ext uri="{FF2B5EF4-FFF2-40B4-BE49-F238E27FC236}">
                  <a16:creationId xmlns:a16="http://schemas.microsoft.com/office/drawing/2014/main" id="{BDF750F0-C3F1-DC4B-170E-7E20D2D2AEC1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0" name="Oval 1299">
              <a:extLst>
                <a:ext uri="{FF2B5EF4-FFF2-40B4-BE49-F238E27FC236}">
                  <a16:creationId xmlns:a16="http://schemas.microsoft.com/office/drawing/2014/main" id="{998A1146-4F10-8A07-1F86-F9B35BF51AE4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1" name="Oval 1300">
              <a:extLst>
                <a:ext uri="{FF2B5EF4-FFF2-40B4-BE49-F238E27FC236}">
                  <a16:creationId xmlns:a16="http://schemas.microsoft.com/office/drawing/2014/main" id="{5649C3B4-7F4A-DDAC-F10A-AA8564F1AA66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2" name="Oval 1301">
              <a:extLst>
                <a:ext uri="{FF2B5EF4-FFF2-40B4-BE49-F238E27FC236}">
                  <a16:creationId xmlns:a16="http://schemas.microsoft.com/office/drawing/2014/main" id="{BB5A11C3-DBF4-F99C-41A6-5E3A3CD38085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3" name="Oval 1302">
              <a:extLst>
                <a:ext uri="{FF2B5EF4-FFF2-40B4-BE49-F238E27FC236}">
                  <a16:creationId xmlns:a16="http://schemas.microsoft.com/office/drawing/2014/main" id="{362AD2F9-232A-BBF8-326D-E48E1523265D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4" name="Oval 1303">
              <a:extLst>
                <a:ext uri="{FF2B5EF4-FFF2-40B4-BE49-F238E27FC236}">
                  <a16:creationId xmlns:a16="http://schemas.microsoft.com/office/drawing/2014/main" id="{D387D2C4-72B2-E64D-4DAF-5E9210727079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5" name="Oval 1304">
              <a:extLst>
                <a:ext uri="{FF2B5EF4-FFF2-40B4-BE49-F238E27FC236}">
                  <a16:creationId xmlns:a16="http://schemas.microsoft.com/office/drawing/2014/main" id="{7522742B-86C7-F6E4-C9F3-AD93A4EAF60D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6" name="Oval 1305">
              <a:extLst>
                <a:ext uri="{FF2B5EF4-FFF2-40B4-BE49-F238E27FC236}">
                  <a16:creationId xmlns:a16="http://schemas.microsoft.com/office/drawing/2014/main" id="{02563A32-F51C-ADDC-C486-3BF51F0FD291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7" name="Oval 1306">
              <a:extLst>
                <a:ext uri="{FF2B5EF4-FFF2-40B4-BE49-F238E27FC236}">
                  <a16:creationId xmlns:a16="http://schemas.microsoft.com/office/drawing/2014/main" id="{9954A676-C648-9F9A-5A7A-DA237684FA54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8" name="Oval 1307">
              <a:extLst>
                <a:ext uri="{FF2B5EF4-FFF2-40B4-BE49-F238E27FC236}">
                  <a16:creationId xmlns:a16="http://schemas.microsoft.com/office/drawing/2014/main" id="{32B80690-3B5D-81AC-AE00-CFCC72B97570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9" name="Oval 1308">
              <a:extLst>
                <a:ext uri="{FF2B5EF4-FFF2-40B4-BE49-F238E27FC236}">
                  <a16:creationId xmlns:a16="http://schemas.microsoft.com/office/drawing/2014/main" id="{DD14D11F-2234-FB3B-5860-5A629B9C4832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0" name="Oval 1309">
              <a:extLst>
                <a:ext uri="{FF2B5EF4-FFF2-40B4-BE49-F238E27FC236}">
                  <a16:creationId xmlns:a16="http://schemas.microsoft.com/office/drawing/2014/main" id="{03B90319-D563-18CC-FD5E-8B06B6EBDB7F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1" name="Oval 1310">
              <a:extLst>
                <a:ext uri="{FF2B5EF4-FFF2-40B4-BE49-F238E27FC236}">
                  <a16:creationId xmlns:a16="http://schemas.microsoft.com/office/drawing/2014/main" id="{D2AA8F7A-D93A-CC0E-8194-DA1032E80925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2" name="Oval 1311">
              <a:extLst>
                <a:ext uri="{FF2B5EF4-FFF2-40B4-BE49-F238E27FC236}">
                  <a16:creationId xmlns:a16="http://schemas.microsoft.com/office/drawing/2014/main" id="{E728EA06-094F-7719-2B38-94998533CE1C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3" name="Oval 1312">
              <a:extLst>
                <a:ext uri="{FF2B5EF4-FFF2-40B4-BE49-F238E27FC236}">
                  <a16:creationId xmlns:a16="http://schemas.microsoft.com/office/drawing/2014/main" id="{91CF68BD-F60D-AE96-9253-ED9476BBB965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5" name="TextBox 664"/>
          <p:cNvSpPr txBox="1"/>
          <p:nvPr/>
        </p:nvSpPr>
        <p:spPr>
          <a:xfrm>
            <a:off x="1491242" y="2651300"/>
            <a:ext cx="9144001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0000FF"/>
                </a:solidFill>
              </a:rPr>
              <a:t>In either scenario, bulk RNA-</a:t>
            </a:r>
            <a:r>
              <a:rPr lang="en-US" sz="4000" b="1" dirty="0" err="1">
                <a:solidFill>
                  <a:srgbClr val="0000FF"/>
                </a:solidFill>
              </a:rPr>
              <a:t>seq</a:t>
            </a:r>
            <a:r>
              <a:rPr lang="en-US" sz="4000" b="1" dirty="0">
                <a:solidFill>
                  <a:srgbClr val="0000FF"/>
                </a:solidFill>
              </a:rPr>
              <a:t> would likely have insufficient power to detect these differences</a:t>
            </a:r>
          </a:p>
        </p:txBody>
      </p:sp>
    </p:spTree>
    <p:extLst>
      <p:ext uri="{BB962C8B-B14F-4D97-AF65-F5344CB8AC3E}">
        <p14:creationId xmlns:p14="http://schemas.microsoft.com/office/powerpoint/2010/main" val="24851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524000" y="11341"/>
            <a:ext cx="9144000" cy="95302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72884" y="2302239"/>
            <a:ext cx="60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Bulk</a:t>
            </a:r>
          </a:p>
        </p:txBody>
      </p:sp>
      <p:sp>
        <p:nvSpPr>
          <p:cNvPr id="52" name="Oval 51"/>
          <p:cNvSpPr/>
          <p:nvPr/>
        </p:nvSpPr>
        <p:spPr>
          <a:xfrm rot="16200000" flipV="1">
            <a:off x="3310013" y="5257638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 rot="16200000" flipV="1">
            <a:off x="3630746" y="4406026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 rot="16200000" flipV="1">
            <a:off x="4190885" y="547563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 rot="16200000" flipH="1" flipV="1">
            <a:off x="4463345" y="4415624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1571746" y="4261855"/>
            <a:ext cx="13507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Traditional </a:t>
            </a:r>
          </a:p>
          <a:p>
            <a:r>
              <a:rPr lang="en-US" b="1" dirty="0"/>
              <a:t>solution:</a:t>
            </a:r>
          </a:p>
          <a:p>
            <a:r>
              <a:rPr lang="en-US" b="1" dirty="0"/>
              <a:t>FACS-sorted</a:t>
            </a:r>
          </a:p>
        </p:txBody>
      </p:sp>
      <p:sp>
        <p:nvSpPr>
          <p:cNvPr id="93" name="Rectangle 92"/>
          <p:cNvSpPr/>
          <p:nvPr/>
        </p:nvSpPr>
        <p:spPr>
          <a:xfrm>
            <a:off x="2661045" y="1432241"/>
            <a:ext cx="2482645" cy="2234281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8158156" y="1432240"/>
            <a:ext cx="2482645" cy="2234281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3136754" y="3929781"/>
            <a:ext cx="757558" cy="92415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3019048" y="4925829"/>
            <a:ext cx="849047" cy="89023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3881152" y="4866826"/>
            <a:ext cx="1076736" cy="863235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3976451" y="3771945"/>
            <a:ext cx="786105" cy="938592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3" name="Oval 432"/>
          <p:cNvSpPr/>
          <p:nvPr/>
        </p:nvSpPr>
        <p:spPr>
          <a:xfrm rot="16200000" flipV="1">
            <a:off x="3496832" y="4123112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4" name="Oval 433"/>
          <p:cNvSpPr/>
          <p:nvPr/>
        </p:nvSpPr>
        <p:spPr>
          <a:xfrm rot="16200000" flipV="1">
            <a:off x="3306591" y="4520603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Oval 434"/>
          <p:cNvSpPr/>
          <p:nvPr/>
        </p:nvSpPr>
        <p:spPr>
          <a:xfrm rot="16200000" flipV="1">
            <a:off x="3200529" y="4237689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Oval 435"/>
          <p:cNvSpPr/>
          <p:nvPr/>
        </p:nvSpPr>
        <p:spPr>
          <a:xfrm rot="16200000" flipV="1">
            <a:off x="3286954" y="3965133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Oval 436"/>
          <p:cNvSpPr/>
          <p:nvPr/>
        </p:nvSpPr>
        <p:spPr>
          <a:xfrm rot="16200000" flipH="1" flipV="1">
            <a:off x="4196342" y="4361225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Oval 437"/>
          <p:cNvSpPr/>
          <p:nvPr/>
        </p:nvSpPr>
        <p:spPr>
          <a:xfrm rot="16200000" flipH="1" flipV="1">
            <a:off x="4490650" y="4116022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Oval 438"/>
          <p:cNvSpPr/>
          <p:nvPr/>
        </p:nvSpPr>
        <p:spPr>
          <a:xfrm rot="16200000" flipH="1" flipV="1">
            <a:off x="4414188" y="3815203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0" name="Oval 439"/>
          <p:cNvSpPr/>
          <p:nvPr/>
        </p:nvSpPr>
        <p:spPr>
          <a:xfrm rot="16200000" flipH="1" flipV="1">
            <a:off x="4080886" y="3965133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Oval 440"/>
          <p:cNvSpPr/>
          <p:nvPr/>
        </p:nvSpPr>
        <p:spPr>
          <a:xfrm rot="16200000" flipV="1">
            <a:off x="3128897" y="5500906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Oval 441"/>
          <p:cNvSpPr/>
          <p:nvPr/>
        </p:nvSpPr>
        <p:spPr>
          <a:xfrm rot="16200000" flipV="1">
            <a:off x="3520661" y="5524615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/>
          <p:cNvSpPr/>
          <p:nvPr/>
        </p:nvSpPr>
        <p:spPr>
          <a:xfrm rot="16200000" flipV="1">
            <a:off x="3604942" y="5186622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Oval 443"/>
          <p:cNvSpPr/>
          <p:nvPr/>
        </p:nvSpPr>
        <p:spPr>
          <a:xfrm rot="16200000" flipV="1">
            <a:off x="3052181" y="520608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Oval 444"/>
          <p:cNvSpPr/>
          <p:nvPr/>
        </p:nvSpPr>
        <p:spPr>
          <a:xfrm rot="16200000" flipV="1">
            <a:off x="3195436" y="495746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6" name="Oval 445"/>
          <p:cNvSpPr/>
          <p:nvPr/>
        </p:nvSpPr>
        <p:spPr>
          <a:xfrm rot="16200000" flipV="1">
            <a:off x="3472219" y="495746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Oval 446"/>
          <p:cNvSpPr/>
          <p:nvPr/>
        </p:nvSpPr>
        <p:spPr>
          <a:xfrm rot="16200000" flipV="1">
            <a:off x="3970522" y="5320664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Oval 447"/>
          <p:cNvSpPr/>
          <p:nvPr/>
        </p:nvSpPr>
        <p:spPr>
          <a:xfrm rot="16200000" flipV="1">
            <a:off x="4552167" y="5435241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9" name="Oval 448"/>
          <p:cNvSpPr/>
          <p:nvPr/>
        </p:nvSpPr>
        <p:spPr>
          <a:xfrm rot="16200000" flipV="1">
            <a:off x="4675593" y="5136640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Oval 449"/>
          <p:cNvSpPr/>
          <p:nvPr/>
        </p:nvSpPr>
        <p:spPr>
          <a:xfrm rot="16200000" flipV="1">
            <a:off x="4420039" y="497693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Oval 450"/>
          <p:cNvSpPr/>
          <p:nvPr/>
        </p:nvSpPr>
        <p:spPr>
          <a:xfrm rot="16200000" flipV="1">
            <a:off x="4257069" y="5184697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2" name="Oval 451"/>
          <p:cNvSpPr/>
          <p:nvPr/>
        </p:nvSpPr>
        <p:spPr>
          <a:xfrm rot="16200000" flipV="1">
            <a:off x="4009089" y="4958004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Oval 452"/>
          <p:cNvSpPr/>
          <p:nvPr/>
        </p:nvSpPr>
        <p:spPr>
          <a:xfrm rot="16200000" flipV="1">
            <a:off x="8815113" y="5257638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Oval 453"/>
          <p:cNvSpPr/>
          <p:nvPr/>
        </p:nvSpPr>
        <p:spPr>
          <a:xfrm rot="16200000" flipV="1">
            <a:off x="9135846" y="4406026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Oval 454"/>
          <p:cNvSpPr/>
          <p:nvPr/>
        </p:nvSpPr>
        <p:spPr>
          <a:xfrm rot="16200000" flipV="1">
            <a:off x="9695985" y="547563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Oval 455"/>
          <p:cNvSpPr/>
          <p:nvPr/>
        </p:nvSpPr>
        <p:spPr>
          <a:xfrm rot="16200000" flipH="1" flipV="1">
            <a:off x="9968445" y="4415624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Rectangle 456"/>
          <p:cNvSpPr/>
          <p:nvPr/>
        </p:nvSpPr>
        <p:spPr>
          <a:xfrm>
            <a:off x="8641854" y="3929781"/>
            <a:ext cx="757558" cy="92415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Rectangle 457"/>
          <p:cNvSpPr/>
          <p:nvPr/>
        </p:nvSpPr>
        <p:spPr>
          <a:xfrm>
            <a:off x="8524148" y="4925829"/>
            <a:ext cx="849047" cy="89023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Rectangle 458"/>
          <p:cNvSpPr/>
          <p:nvPr/>
        </p:nvSpPr>
        <p:spPr>
          <a:xfrm>
            <a:off x="9386252" y="4866826"/>
            <a:ext cx="1076736" cy="863235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Rectangle 459"/>
          <p:cNvSpPr/>
          <p:nvPr/>
        </p:nvSpPr>
        <p:spPr>
          <a:xfrm>
            <a:off x="9481551" y="3771945"/>
            <a:ext cx="786105" cy="938592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1" name="Oval 460"/>
          <p:cNvSpPr/>
          <p:nvPr/>
        </p:nvSpPr>
        <p:spPr>
          <a:xfrm rot="16200000" flipV="1">
            <a:off x="9001932" y="4123112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2" name="Oval 461"/>
          <p:cNvSpPr/>
          <p:nvPr/>
        </p:nvSpPr>
        <p:spPr>
          <a:xfrm rot="16200000" flipV="1">
            <a:off x="8811691" y="4520603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Oval 462"/>
          <p:cNvSpPr/>
          <p:nvPr/>
        </p:nvSpPr>
        <p:spPr>
          <a:xfrm rot="16200000" flipV="1">
            <a:off x="8705629" y="4237689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Oval 463"/>
          <p:cNvSpPr/>
          <p:nvPr/>
        </p:nvSpPr>
        <p:spPr>
          <a:xfrm rot="16200000" flipV="1">
            <a:off x="8792054" y="3965133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Oval 464"/>
          <p:cNvSpPr/>
          <p:nvPr/>
        </p:nvSpPr>
        <p:spPr>
          <a:xfrm rot="16200000" flipH="1" flipV="1">
            <a:off x="9701442" y="4361225"/>
            <a:ext cx="229154" cy="229154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Oval 465"/>
          <p:cNvSpPr/>
          <p:nvPr/>
        </p:nvSpPr>
        <p:spPr>
          <a:xfrm rot="16200000" flipH="1" flipV="1">
            <a:off x="9995750" y="4116022"/>
            <a:ext cx="229154" cy="229154"/>
          </a:xfrm>
          <a:prstGeom prst="ellipse">
            <a:avLst/>
          </a:prstGeom>
          <a:solidFill>
            <a:schemeClr val="bg1"/>
          </a:solidFill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" name="Oval 466"/>
          <p:cNvSpPr/>
          <p:nvPr/>
        </p:nvSpPr>
        <p:spPr>
          <a:xfrm rot="16200000" flipH="1" flipV="1">
            <a:off x="9919288" y="3815203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Oval 467"/>
          <p:cNvSpPr/>
          <p:nvPr/>
        </p:nvSpPr>
        <p:spPr>
          <a:xfrm rot="16200000" flipH="1" flipV="1">
            <a:off x="9585986" y="3965133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Oval 468"/>
          <p:cNvSpPr/>
          <p:nvPr/>
        </p:nvSpPr>
        <p:spPr>
          <a:xfrm rot="16200000" flipV="1">
            <a:off x="8633997" y="5500906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Oval 469"/>
          <p:cNvSpPr/>
          <p:nvPr/>
        </p:nvSpPr>
        <p:spPr>
          <a:xfrm rot="16200000" flipV="1">
            <a:off x="9025761" y="5524615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1" name="Oval 470"/>
          <p:cNvSpPr/>
          <p:nvPr/>
        </p:nvSpPr>
        <p:spPr>
          <a:xfrm rot="16200000" flipV="1">
            <a:off x="9110042" y="5186622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Oval 471"/>
          <p:cNvSpPr/>
          <p:nvPr/>
        </p:nvSpPr>
        <p:spPr>
          <a:xfrm rot="16200000" flipV="1">
            <a:off x="8557281" y="520608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Oval 472"/>
          <p:cNvSpPr/>
          <p:nvPr/>
        </p:nvSpPr>
        <p:spPr>
          <a:xfrm rot="16200000" flipV="1">
            <a:off x="8700536" y="495746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Oval 473"/>
          <p:cNvSpPr/>
          <p:nvPr/>
        </p:nvSpPr>
        <p:spPr>
          <a:xfrm rot="16200000" flipV="1">
            <a:off x="8977319" y="495746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Oval 474"/>
          <p:cNvSpPr/>
          <p:nvPr/>
        </p:nvSpPr>
        <p:spPr>
          <a:xfrm rot="16200000" flipV="1">
            <a:off x="9475622" y="5320664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Oval 475"/>
          <p:cNvSpPr/>
          <p:nvPr/>
        </p:nvSpPr>
        <p:spPr>
          <a:xfrm rot="16200000" flipV="1">
            <a:off x="10057267" y="5435241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Oval 476"/>
          <p:cNvSpPr/>
          <p:nvPr/>
        </p:nvSpPr>
        <p:spPr>
          <a:xfrm rot="16200000" flipV="1">
            <a:off x="10180693" y="5136640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Oval 477"/>
          <p:cNvSpPr/>
          <p:nvPr/>
        </p:nvSpPr>
        <p:spPr>
          <a:xfrm rot="16200000" flipV="1">
            <a:off x="9925139" y="497693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9" name="Oval 478"/>
          <p:cNvSpPr/>
          <p:nvPr/>
        </p:nvSpPr>
        <p:spPr>
          <a:xfrm rot="16200000" flipV="1">
            <a:off x="9762169" y="5184697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Oval 479"/>
          <p:cNvSpPr/>
          <p:nvPr/>
        </p:nvSpPr>
        <p:spPr>
          <a:xfrm rot="16200000" flipV="1">
            <a:off x="9514189" y="4958004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3" name="Rectangle 642"/>
          <p:cNvSpPr/>
          <p:nvPr/>
        </p:nvSpPr>
        <p:spPr>
          <a:xfrm>
            <a:off x="5401618" y="1431869"/>
            <a:ext cx="2482645" cy="2234281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4" name="Oval 643"/>
          <p:cNvSpPr/>
          <p:nvPr/>
        </p:nvSpPr>
        <p:spPr>
          <a:xfrm rot="16200000" flipV="1">
            <a:off x="5941635" y="5257637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5" name="Oval 644"/>
          <p:cNvSpPr/>
          <p:nvPr/>
        </p:nvSpPr>
        <p:spPr>
          <a:xfrm rot="16200000" flipV="1">
            <a:off x="6262368" y="4406025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6" name="Oval 645"/>
          <p:cNvSpPr/>
          <p:nvPr/>
        </p:nvSpPr>
        <p:spPr>
          <a:xfrm rot="16200000" flipV="1">
            <a:off x="6822507" y="5475632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7" name="Oval 646"/>
          <p:cNvSpPr/>
          <p:nvPr/>
        </p:nvSpPr>
        <p:spPr>
          <a:xfrm rot="16200000" flipH="1" flipV="1">
            <a:off x="7114065" y="4444267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8" name="Rectangle 647"/>
          <p:cNvSpPr/>
          <p:nvPr/>
        </p:nvSpPr>
        <p:spPr>
          <a:xfrm>
            <a:off x="5768376" y="3929780"/>
            <a:ext cx="757558" cy="92415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9" name="Rectangle 648"/>
          <p:cNvSpPr/>
          <p:nvPr/>
        </p:nvSpPr>
        <p:spPr>
          <a:xfrm>
            <a:off x="5650670" y="4925828"/>
            <a:ext cx="849047" cy="890233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0" name="Rectangle 649"/>
          <p:cNvSpPr/>
          <p:nvPr/>
        </p:nvSpPr>
        <p:spPr>
          <a:xfrm>
            <a:off x="6512774" y="4866825"/>
            <a:ext cx="1076736" cy="863235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1" name="Rectangle 650"/>
          <p:cNvSpPr/>
          <p:nvPr/>
        </p:nvSpPr>
        <p:spPr>
          <a:xfrm>
            <a:off x="6608073" y="3771944"/>
            <a:ext cx="786105" cy="938592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3" name="Oval 652"/>
          <p:cNvSpPr/>
          <p:nvPr/>
        </p:nvSpPr>
        <p:spPr>
          <a:xfrm rot="16200000" flipV="1">
            <a:off x="5938213" y="4520602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5" name="Oval 654"/>
          <p:cNvSpPr/>
          <p:nvPr/>
        </p:nvSpPr>
        <p:spPr>
          <a:xfrm rot="16200000" flipV="1">
            <a:off x="5918576" y="3965132"/>
            <a:ext cx="229154" cy="229154"/>
          </a:xfrm>
          <a:prstGeom prst="ellipse">
            <a:avLst/>
          </a:prstGeom>
          <a:solidFill>
            <a:srgbClr val="E79F0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6" name="Oval 655"/>
          <p:cNvSpPr/>
          <p:nvPr/>
        </p:nvSpPr>
        <p:spPr>
          <a:xfrm rot="16200000" flipH="1" flipV="1">
            <a:off x="6703827" y="4408964"/>
            <a:ext cx="229154" cy="229154"/>
          </a:xfrm>
          <a:prstGeom prst="ellipse">
            <a:avLst/>
          </a:prstGeom>
          <a:solidFill>
            <a:schemeClr val="tx1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7" name="Oval 656"/>
          <p:cNvSpPr/>
          <p:nvPr/>
        </p:nvSpPr>
        <p:spPr>
          <a:xfrm rot="16200000" flipH="1" flipV="1">
            <a:off x="7122272" y="4116021"/>
            <a:ext cx="229154" cy="229154"/>
          </a:xfrm>
          <a:prstGeom prst="ellipse">
            <a:avLst/>
          </a:prstGeom>
          <a:solidFill>
            <a:schemeClr val="tx1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8" name="Oval 657"/>
          <p:cNvSpPr/>
          <p:nvPr/>
        </p:nvSpPr>
        <p:spPr>
          <a:xfrm rot="16200000" flipH="1" flipV="1">
            <a:off x="7064908" y="3815202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9" name="Oval 658"/>
          <p:cNvSpPr/>
          <p:nvPr/>
        </p:nvSpPr>
        <p:spPr>
          <a:xfrm rot="16200000" flipH="1" flipV="1">
            <a:off x="6645665" y="3821912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0" name="Oval 659"/>
          <p:cNvSpPr/>
          <p:nvPr/>
        </p:nvSpPr>
        <p:spPr>
          <a:xfrm rot="16200000" flipV="1">
            <a:off x="5760519" y="5500905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1" name="Oval 660"/>
          <p:cNvSpPr/>
          <p:nvPr/>
        </p:nvSpPr>
        <p:spPr>
          <a:xfrm rot="16200000" flipV="1">
            <a:off x="6152283" y="5524614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2" name="Oval 661"/>
          <p:cNvSpPr/>
          <p:nvPr/>
        </p:nvSpPr>
        <p:spPr>
          <a:xfrm rot="16200000" flipV="1">
            <a:off x="6236564" y="5186621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3" name="Oval 662"/>
          <p:cNvSpPr/>
          <p:nvPr/>
        </p:nvSpPr>
        <p:spPr>
          <a:xfrm rot="16200000" flipV="1">
            <a:off x="5683803" y="5206086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4" name="Oval 663"/>
          <p:cNvSpPr/>
          <p:nvPr/>
        </p:nvSpPr>
        <p:spPr>
          <a:xfrm rot="16200000" flipV="1">
            <a:off x="5827058" y="4957466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5" name="Oval 664"/>
          <p:cNvSpPr/>
          <p:nvPr/>
        </p:nvSpPr>
        <p:spPr>
          <a:xfrm rot="16200000" flipV="1">
            <a:off x="6103841" y="4957466"/>
            <a:ext cx="229154" cy="229154"/>
          </a:xfrm>
          <a:prstGeom prst="ellipse">
            <a:avLst/>
          </a:prstGeom>
          <a:solidFill>
            <a:srgbClr val="009F7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6" name="Oval 665"/>
          <p:cNvSpPr/>
          <p:nvPr/>
        </p:nvSpPr>
        <p:spPr>
          <a:xfrm rot="16200000" flipV="1">
            <a:off x="6602144" y="532066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7" name="Oval 666"/>
          <p:cNvSpPr/>
          <p:nvPr/>
        </p:nvSpPr>
        <p:spPr>
          <a:xfrm rot="16200000" flipV="1">
            <a:off x="7183789" y="5435240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8" name="Oval 667"/>
          <p:cNvSpPr/>
          <p:nvPr/>
        </p:nvSpPr>
        <p:spPr>
          <a:xfrm rot="16200000" flipV="1">
            <a:off x="7307215" y="5136639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9" name="Oval 668"/>
          <p:cNvSpPr/>
          <p:nvPr/>
        </p:nvSpPr>
        <p:spPr>
          <a:xfrm rot="16200000" flipV="1">
            <a:off x="7051661" y="4976932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0" name="Oval 669"/>
          <p:cNvSpPr/>
          <p:nvPr/>
        </p:nvSpPr>
        <p:spPr>
          <a:xfrm rot="16200000" flipV="1">
            <a:off x="6888691" y="5184696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1" name="Oval 670"/>
          <p:cNvSpPr/>
          <p:nvPr/>
        </p:nvSpPr>
        <p:spPr>
          <a:xfrm rot="16200000" flipV="1">
            <a:off x="6640711" y="4958003"/>
            <a:ext cx="229154" cy="229154"/>
          </a:xfrm>
          <a:prstGeom prst="ellipse">
            <a:avLst/>
          </a:prstGeom>
          <a:solidFill>
            <a:srgbClr val="57B4E9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2" name="Oval 671"/>
          <p:cNvSpPr/>
          <p:nvPr/>
        </p:nvSpPr>
        <p:spPr>
          <a:xfrm rot="16200000" flipH="1" flipV="1">
            <a:off x="6666076" y="4136629"/>
            <a:ext cx="229154" cy="22915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3" name="Oval 672"/>
          <p:cNvSpPr/>
          <p:nvPr/>
        </p:nvSpPr>
        <p:spPr>
          <a:xfrm rot="16200000" flipH="1" flipV="1">
            <a:off x="6903210" y="4230598"/>
            <a:ext cx="229154" cy="229154"/>
          </a:xfrm>
          <a:prstGeom prst="ellipse">
            <a:avLst/>
          </a:prstGeom>
          <a:solidFill>
            <a:schemeClr val="tx1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4" name="Oval 673"/>
          <p:cNvSpPr/>
          <p:nvPr/>
        </p:nvSpPr>
        <p:spPr>
          <a:xfrm rot="16200000" flipH="1" flipV="1">
            <a:off x="6875799" y="3969418"/>
            <a:ext cx="229154" cy="229154"/>
          </a:xfrm>
          <a:prstGeom prst="ellipse">
            <a:avLst/>
          </a:prstGeom>
          <a:solidFill>
            <a:schemeClr val="tx1"/>
          </a:solidFill>
          <a:ln w="127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372963"/>
              </p:ext>
            </p:extLst>
          </p:nvPr>
        </p:nvGraphicFramePr>
        <p:xfrm>
          <a:off x="3558242" y="5903816"/>
          <a:ext cx="943795" cy="782320"/>
        </p:xfrm>
        <a:graphic>
          <a:graphicData uri="http://schemas.openxmlformats.org/drawingml/2006/table">
            <a:tbl>
              <a:tblPr/>
              <a:tblGrid>
                <a:gridCol w="607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Orange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Black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75" name="Table 6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0168143"/>
              </p:ext>
            </p:extLst>
          </p:nvPr>
        </p:nvGraphicFramePr>
        <p:xfrm>
          <a:off x="8977319" y="5903816"/>
          <a:ext cx="943795" cy="782320"/>
        </p:xfrm>
        <a:graphic>
          <a:graphicData uri="http://schemas.openxmlformats.org/drawingml/2006/table">
            <a:tbl>
              <a:tblPr/>
              <a:tblGrid>
                <a:gridCol w="607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Orange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Black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76" name="Table 6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604453"/>
              </p:ext>
            </p:extLst>
          </p:nvPr>
        </p:nvGraphicFramePr>
        <p:xfrm>
          <a:off x="6161312" y="5903816"/>
          <a:ext cx="943795" cy="782320"/>
        </p:xfrm>
        <a:graphic>
          <a:graphicData uri="http://schemas.openxmlformats.org/drawingml/2006/table">
            <a:tbl>
              <a:tblPr/>
              <a:tblGrid>
                <a:gridCol w="607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Green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Blue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Orange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Black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8*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4E607E64-F02C-F3B0-2ACE-00A639D2022B}"/>
              </a:ext>
            </a:extLst>
          </p:cNvPr>
          <p:cNvGrpSpPr/>
          <p:nvPr/>
        </p:nvGrpSpPr>
        <p:grpSpPr>
          <a:xfrm>
            <a:off x="3036430" y="1492206"/>
            <a:ext cx="1811555" cy="2088711"/>
            <a:chOff x="7771155" y="2778410"/>
            <a:chExt cx="1750528" cy="2018347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05E6C66-C06A-186B-3229-EAC51E01FEE1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3391477-0C5E-7218-1C3C-69D50FB11D53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8792EE5-DAB8-63D6-DA4D-C7F86FD80490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C2C7570-4986-D2C7-3A77-3A26FFB6F7F8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327D25D-6A07-8921-6AF4-2CC095DB3B22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01F1387-04AB-7F43-AD67-BC3CD1F47DA0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500681-53F3-3CAD-149E-6069539EACDA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12456D8-FD25-AF69-B40F-C666B17C9111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16FB6F9-A140-36BF-D379-C9289743791B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14CC610-86AC-9764-3261-3D2B9BBFAE06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FCEDDEE-8317-AF37-E022-789694759901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7B5C428-074D-291C-6424-05A9B4934729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C321C41-E4C5-FE6A-2564-9B9200C0C9B6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6D55A5E-30DC-972F-1207-94A20542EDE6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D20A2EB-98D1-C77A-E98B-73757CB3C22F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AAE993E-072F-5374-6DB6-7743A6ACEA25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C5C2502-FF15-FD9D-22D0-B101FD74D84A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53B1D11-1597-6DA5-E8B6-E155D5AC13F7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5D65092-3D7D-2EC3-C96F-3B4D09E4A72E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A34D7EE-0F65-7D7C-D8A9-92369CAAA671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BF2575D-4115-46AD-7CAA-0E144B1CCE34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F198B3E-BC54-DFBC-B9E7-A0C492A2627F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B03E43-ED31-8807-EEF0-554EA76FF3AC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46B8AFD-36D5-CA92-C854-EB5172CCE541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6DFCBBE-019A-0EFE-49C8-CC706F0054D5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5F277FF-C014-313E-EBFC-74D5F1FBC8D4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0DC39E4-E9D4-C1AF-5915-0403F1C2DDC4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1B9685F-9747-2518-020F-FDD83BA84047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03FF7B4-80D0-67E2-3790-AA9B8C7997DE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4BD616C-A0F0-CBB3-F2B7-C040211ABD65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E18F9FA5-3CB4-6898-7136-E2063901286C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3893591-D8C3-395B-E8DC-095FFECD9E29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0DB7547C-3471-76E6-7955-C6BE728AFA69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CB3493E-D77C-2EB8-2C33-C2C2570175EE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49F07FE-A489-BBE1-9CF5-BC5667F2F9AC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807BDE91-9D63-5CDC-9318-D79A45CC9A29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3FAFC1F4-83BE-4C9E-D1C9-95FDCAAFF323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39B8531D-B5EA-7855-7F60-D28B00296FF8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4FC49B1-0C13-83A9-F156-59DDCCB1A757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E943AEF3-9AF3-DC22-A6CA-B6DD668CC7FB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DE86115-FFEE-F4FF-8975-F41C32EA4B66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62370C8-D36A-1B36-47A3-6E53F4E2B8B5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BA4C798-702D-EAD9-3B01-46B9C9C5B88B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DC4FF293-19C2-F582-78E5-507F375DB190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E7879E3-EAE4-765C-E646-BB0C4F14BFA4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0DB23FC-1C82-2664-1FEB-190D3DFE55A4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A3F2F77-4B78-9734-954B-E55BA8BF1BF4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856BE10F-7C3A-10AA-ED50-F8066C6A1E79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ACE514FA-CB96-E7F7-D014-5DC7473AFCAD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9D471CF-5413-66CC-1486-3AD524F12320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EB9FBDC-31EC-BDB2-743D-1DF9E92CEBA8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8A841229-2C6C-2501-7D63-54DAFDC046CF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3A795EF6-4678-3792-EB31-3EA856CC1C1F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4E699CAD-952A-BD4B-FF1B-99DB1EBA4235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56681A3-D23A-4BC4-B7B7-37FBA96A462E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DA5AB8D6-3053-9B4A-A5A5-75BEAA78FC65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25F3594-DCA2-87D5-AB50-C41AE271DC0D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9990086C-C887-C383-EA19-B72038B2E48D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D4C4704-71D8-69AE-A32F-D1E53C71588B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AE76177-BE94-3A53-DB9D-52AC14C02C99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5EC88BD-005D-8BD6-D4C6-EB959159C1F2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CC793DF-D039-9D06-D6F9-CADEEE90470F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A4B08842-2F82-6AD9-EA5C-2030E8222ABE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017F913-017A-B5F7-7DBC-7F3CD5290C9C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464C59D-0489-379B-FBE2-9C904AF40682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A358689-D628-EBD5-8757-2D07FB999F6D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8CE9631-B63C-B300-7954-A0C030325DC3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86BA3E6-50F7-45A1-8DA4-351A8B7C30F9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C370FC2-CB86-F574-4C37-B9709CBDE5B4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CD0F42DB-5FB1-2766-6F36-B9E77C71FC71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286A301-9C54-7A68-FF18-A25E2C55338A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6002240-2F4D-E2E1-847D-AC81B833552C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6A49971-B763-93D4-02D0-931BF5A92C9A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9E08749-10A7-9A51-7F94-69C7C4293F04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D875BC46-1D12-6B47-94AD-CA9AD506401F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79782BA-ADE8-5337-C894-01C5CDBE21F2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C8B46309-3670-0C7B-25ED-81CDDEF5FEFD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6205F17A-F7A1-69B2-4E2E-49C9D8864E63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4A7885D-6A63-EA98-562D-A977519B6AC7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D087E0E-50A9-D08F-1DC6-14D83846604F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447A6CA-4878-A229-0187-720D2D47B51E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4DE6BF0-8F89-0022-AC3D-3F9F466AD6A9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CE31CD1E-C3B9-4F8B-BC5A-68ABF97C14FC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7FAD7488-5E0B-AD9F-CECE-531A7FF63D05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1AD5469D-4DF0-7142-1B64-F90A5C2596C2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CEF7D213-BA01-0DF6-00ED-CB6F25E3CC37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6A12B48E-C141-1492-3ECE-1D3B052D867D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7F95A471-BE4E-A2CA-B73E-48E672C723B8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FE5C4584-5CE3-AC19-1137-B1D4A0CD7973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43818B42-E22B-5391-39E8-3BFC0BA051E4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C72D91BD-AD91-C12F-568A-A1E18EE8D5BF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F67513A5-94AE-6F25-3A2B-177B22A2DD0D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2" name="Oval 651">
              <a:extLst>
                <a:ext uri="{FF2B5EF4-FFF2-40B4-BE49-F238E27FC236}">
                  <a16:creationId xmlns:a16="http://schemas.microsoft.com/office/drawing/2014/main" id="{1E4E7C43-71ED-259F-2C16-A8C2F80FB173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4" name="Oval 653">
              <a:extLst>
                <a:ext uri="{FF2B5EF4-FFF2-40B4-BE49-F238E27FC236}">
                  <a16:creationId xmlns:a16="http://schemas.microsoft.com/office/drawing/2014/main" id="{58345C05-5F24-C7F2-43E3-BC4AD0CD1B9C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D2F05160-1A15-9A31-4F96-FA77B4828CF8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00E5E99F-69A7-79B2-DE18-261B8F486D05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3F06DC75-B2D8-E370-90D1-CBF6976FB3ED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28F39D2E-78D8-C4FA-9F51-470A97933C85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8C737C31-4ACF-DC07-AB5B-46F7D1559B12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05C1E888-DAB8-6737-5BEB-829F114E7B7C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53D66A5F-AE67-E841-CABF-125F069BFF77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E4C795CF-D0C8-EEF2-9DCF-7EADACB1BF8A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FB121B11-26FF-FC3D-B160-80E722124888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B58D30C5-8321-2D0D-304E-4906EAEA731E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7" name="Oval 686">
              <a:extLst>
                <a:ext uri="{FF2B5EF4-FFF2-40B4-BE49-F238E27FC236}">
                  <a16:creationId xmlns:a16="http://schemas.microsoft.com/office/drawing/2014/main" id="{F0146C1B-A9E1-74B0-1D17-4D290785A541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1D4E33A1-4848-F6B6-0A5E-9B5EE539478D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A4CB210C-3083-E4D7-E0C1-C5E1FA93BB7D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6CFEE44F-0AB6-FF72-F2D0-63AA8160637D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86F619E5-2580-2BEA-CFCC-38E658FB0D52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139003B2-DAFE-9551-8E99-B791FDCFE4E1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59E5B23A-969D-E8D9-FC9B-67F5197A3438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FCE84366-650A-40B6-9F4B-14C9AFCDF683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7C07FBBD-993D-14D0-3D30-A1EFF7EB5CE9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2141D33B-D095-09E9-A785-85A60A76DDDB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9851EB5F-92AD-B389-E252-01EDE78CBB7F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0E13E81C-E306-448F-D44D-CC12E781AD31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50F81D28-B04F-5125-D680-EECF9A2925AE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4C4696BA-A930-A2AA-DD65-BA7A21C4FD5B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5B3983B9-1661-96B1-38B7-B2AEA344170B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6C76D88A-507B-B2B0-4BA6-E6C313DBDE83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3C378E9A-872F-F9BE-1E98-6F4C6AF074B9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E5D960B9-A222-7B1D-317D-E2BBA52334E5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FE9EF837-1734-C1D1-B3D3-28DF3315A98B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E07377E0-DECE-EA84-AB1C-4A862B56F801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FC3258CF-511C-3F3A-B578-8063834ADEC8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8" name="Oval 707">
              <a:extLst>
                <a:ext uri="{FF2B5EF4-FFF2-40B4-BE49-F238E27FC236}">
                  <a16:creationId xmlns:a16="http://schemas.microsoft.com/office/drawing/2014/main" id="{035B579C-3371-077D-A1F9-1D1B95C2FBB5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2E50AC2F-1E5D-0308-EB75-EFD4A9CAE602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453B29E9-B0DC-2233-485D-A8135C7C2A7C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4FFC5C20-09F1-2CBA-8B80-151D126BEF80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9F9417FD-F85B-A0EB-DA21-741EDF21B1DB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60C94591-086A-7B4C-B8FA-D7F7CEF942ED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4973CEF5-AC56-47E9-8ADB-F9C60CDEAFDC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914BC910-1D53-2359-9BA3-6F1D73A70C1C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5C6BF6C9-2349-17B7-CF54-43D4004DA8BC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F92951C6-4418-3285-661B-068F5922F1AA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4D8B939E-AA07-4B13-A2C3-32AA8F29FFAA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1A91403C-018B-4A9D-C26B-D1709EBF7CBD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2AFB5E04-372C-331B-8FD6-3B292516FED8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761B8E47-C45B-B225-B4D8-0A3A720C0E87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4ED404EF-B279-DC09-8EC9-BF7728B3A38C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3599769B-3AA6-EA5E-A507-43BBA87622D8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2FD32005-B17B-D210-4425-69DB4120EE24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AEF695C1-1E01-A323-9DE9-50CE84E54130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EFE2EAE9-6813-D657-709B-D3FF4F6AEF64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78208961-AF9E-56B4-1A51-8EDB9D723502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437B7C86-D009-6493-CF78-7CEE661AB8A9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9" name="Oval 728">
              <a:extLst>
                <a:ext uri="{FF2B5EF4-FFF2-40B4-BE49-F238E27FC236}">
                  <a16:creationId xmlns:a16="http://schemas.microsoft.com/office/drawing/2014/main" id="{A14DE0A5-9577-3AB9-4369-FC5001D63932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FB545CF2-CB9C-B2BD-872D-E826ED28D513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A2DCE4EF-4265-798A-2626-1D968ED6EE5D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012BA3E8-7BF5-45A3-E5E8-56F4517FA69F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F864E672-3E23-8DD0-92F6-07DFE795397B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291A56AD-27A8-3FD2-8C45-A7DB114ECCAB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F73064BB-6369-5603-D475-066D9588918F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68516E75-9064-4E83-261B-C0E28105BA7E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E1FE47D8-4164-BAC4-7078-F240D6DEB25C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83AE012-4EB1-1F34-AF42-824600E4C8C8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289E8D7C-0991-FC37-6F0E-891611A4A0F0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29EF9361-C990-EFD5-FA90-28DDCA4A522B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77C64FDF-FF59-9F4A-23EE-29338AC3663F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0C1E61B1-A18D-5888-AA4C-3B769771C23E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3" name="Group 742">
            <a:extLst>
              <a:ext uri="{FF2B5EF4-FFF2-40B4-BE49-F238E27FC236}">
                <a16:creationId xmlns:a16="http://schemas.microsoft.com/office/drawing/2014/main" id="{9FC90180-9E75-2B54-4AD7-2B14330BC541}"/>
              </a:ext>
            </a:extLst>
          </p:cNvPr>
          <p:cNvGrpSpPr/>
          <p:nvPr/>
        </p:nvGrpSpPr>
        <p:grpSpPr>
          <a:xfrm>
            <a:off x="5714920" y="1492206"/>
            <a:ext cx="1811555" cy="2088711"/>
            <a:chOff x="7771155" y="2778410"/>
            <a:chExt cx="1750528" cy="2018347"/>
          </a:xfrm>
        </p:grpSpPr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2CB14A84-F443-D534-41E9-75BD00E10573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620EA93E-8C66-19F6-B864-BC0FD655A692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DC490DEA-5408-E66F-3BA6-32D02E148A5A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78B4D67C-7753-93FB-53D7-BF0B8EA7ECA2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46F6C8F5-55A8-4CEA-5EB0-E2C47519B43A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9B03ACB6-88EB-99E3-EB7B-BADDD3145FA2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0" name="Oval 749">
              <a:extLst>
                <a:ext uri="{FF2B5EF4-FFF2-40B4-BE49-F238E27FC236}">
                  <a16:creationId xmlns:a16="http://schemas.microsoft.com/office/drawing/2014/main" id="{0D54E04B-7AD8-673A-26B2-E37FFB567268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6364354A-5EDA-C70D-FEBB-B9CB4A942896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1A1D910D-9509-6F8A-5DC1-A0BCC6688BAD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8EA9DFCF-D293-D29F-8095-CBCAC303DD36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1A3E4D0D-0537-3381-BF3E-1F8743678CCC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64916009-A110-3D3D-B12C-CA46C8692C84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C284C91-3A63-34C3-B60C-0F9E09CAA0FD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1B5FFBB5-9EDA-D06A-F529-C9C5481451E9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8794F69C-3E68-5848-02A7-8A5647B021A9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639709E4-3A0E-221F-32A1-92B8D7785150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86ADCE42-FA50-90D2-45BD-E2E8E8463225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3C9BC2A3-ABF9-E39B-C943-7711F83463AC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CDBFE32F-980B-E64C-9242-80E56114E1DA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8C164957-73F0-4CE6-3842-2B4A26A10E66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435EA8FB-F83B-FA08-C049-544DBF3A775D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9730FEF7-AFD4-8DF1-C8F9-B906347825C1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5130D142-6D05-D80A-33DD-1E94433E2ADF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7E040A20-00E5-D7F3-CB52-2D50084C4C03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5C86FB19-609A-4C00-ED60-591407BD7863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F5FC73EE-A85F-07F3-97F2-8B45FB42B1EB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E8452DF2-2BBD-459B-70B5-202EA6B7BC78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1" name="Oval 770">
              <a:extLst>
                <a:ext uri="{FF2B5EF4-FFF2-40B4-BE49-F238E27FC236}">
                  <a16:creationId xmlns:a16="http://schemas.microsoft.com/office/drawing/2014/main" id="{78746802-A895-0779-0507-CD157171A30D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2" name="Oval 771">
              <a:extLst>
                <a:ext uri="{FF2B5EF4-FFF2-40B4-BE49-F238E27FC236}">
                  <a16:creationId xmlns:a16="http://schemas.microsoft.com/office/drawing/2014/main" id="{8A9B720B-76CB-2EDE-8F03-A995F3FAC54F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3" name="Oval 772">
              <a:extLst>
                <a:ext uri="{FF2B5EF4-FFF2-40B4-BE49-F238E27FC236}">
                  <a16:creationId xmlns:a16="http://schemas.microsoft.com/office/drawing/2014/main" id="{FF81712E-7388-2526-3E47-2D1B54EC5FC0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4" name="Oval 773">
              <a:extLst>
                <a:ext uri="{FF2B5EF4-FFF2-40B4-BE49-F238E27FC236}">
                  <a16:creationId xmlns:a16="http://schemas.microsoft.com/office/drawing/2014/main" id="{A79182F6-AD9B-B247-8485-0F328FB0A653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5" name="Oval 774">
              <a:extLst>
                <a:ext uri="{FF2B5EF4-FFF2-40B4-BE49-F238E27FC236}">
                  <a16:creationId xmlns:a16="http://schemas.microsoft.com/office/drawing/2014/main" id="{BC50989F-1C82-AD7D-CE80-1F2C0C678E60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6" name="Oval 775">
              <a:extLst>
                <a:ext uri="{FF2B5EF4-FFF2-40B4-BE49-F238E27FC236}">
                  <a16:creationId xmlns:a16="http://schemas.microsoft.com/office/drawing/2014/main" id="{2E8BB3C0-3DEF-AF56-2F49-B5D1B9EA9448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7" name="Oval 776">
              <a:extLst>
                <a:ext uri="{FF2B5EF4-FFF2-40B4-BE49-F238E27FC236}">
                  <a16:creationId xmlns:a16="http://schemas.microsoft.com/office/drawing/2014/main" id="{920C3F9B-12E6-16B6-D3CB-D24C2BA78A08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8" name="Oval 777">
              <a:extLst>
                <a:ext uri="{FF2B5EF4-FFF2-40B4-BE49-F238E27FC236}">
                  <a16:creationId xmlns:a16="http://schemas.microsoft.com/office/drawing/2014/main" id="{48160EE5-967E-208A-77C2-ED9A85BA5CE1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Oval 778">
              <a:extLst>
                <a:ext uri="{FF2B5EF4-FFF2-40B4-BE49-F238E27FC236}">
                  <a16:creationId xmlns:a16="http://schemas.microsoft.com/office/drawing/2014/main" id="{70DE0124-AAF3-608E-134D-8E6E4DEF5343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0" name="Oval 779">
              <a:extLst>
                <a:ext uri="{FF2B5EF4-FFF2-40B4-BE49-F238E27FC236}">
                  <a16:creationId xmlns:a16="http://schemas.microsoft.com/office/drawing/2014/main" id="{EAD30166-1F30-2223-1B79-88B3818DDCB4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1" name="Oval 780">
              <a:extLst>
                <a:ext uri="{FF2B5EF4-FFF2-40B4-BE49-F238E27FC236}">
                  <a16:creationId xmlns:a16="http://schemas.microsoft.com/office/drawing/2014/main" id="{4C9A28E7-B66B-9DE9-C94F-E154BB5632F8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2" name="Oval 781">
              <a:extLst>
                <a:ext uri="{FF2B5EF4-FFF2-40B4-BE49-F238E27FC236}">
                  <a16:creationId xmlns:a16="http://schemas.microsoft.com/office/drawing/2014/main" id="{43AEF5C9-A030-E9B1-6A83-0EE52CDA8FAC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3" name="Oval 782">
              <a:extLst>
                <a:ext uri="{FF2B5EF4-FFF2-40B4-BE49-F238E27FC236}">
                  <a16:creationId xmlns:a16="http://schemas.microsoft.com/office/drawing/2014/main" id="{09FD9596-E5BB-0533-206D-E0B2A4C22B36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4" name="Oval 783">
              <a:extLst>
                <a:ext uri="{FF2B5EF4-FFF2-40B4-BE49-F238E27FC236}">
                  <a16:creationId xmlns:a16="http://schemas.microsoft.com/office/drawing/2014/main" id="{28515DA2-1B50-A4E7-6735-EB0EA48009EF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5" name="Oval 784">
              <a:extLst>
                <a:ext uri="{FF2B5EF4-FFF2-40B4-BE49-F238E27FC236}">
                  <a16:creationId xmlns:a16="http://schemas.microsoft.com/office/drawing/2014/main" id="{801BD5E0-D6CC-DEE9-CC1F-73CD6EF40242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6" name="Oval 785">
              <a:extLst>
                <a:ext uri="{FF2B5EF4-FFF2-40B4-BE49-F238E27FC236}">
                  <a16:creationId xmlns:a16="http://schemas.microsoft.com/office/drawing/2014/main" id="{9AA89657-D02D-AFF5-9FEA-2F6624F2F3F7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7" name="Oval 786">
              <a:extLst>
                <a:ext uri="{FF2B5EF4-FFF2-40B4-BE49-F238E27FC236}">
                  <a16:creationId xmlns:a16="http://schemas.microsoft.com/office/drawing/2014/main" id="{2D20B5B5-340D-4242-43CD-59145F1442F8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8" name="Oval 787">
              <a:extLst>
                <a:ext uri="{FF2B5EF4-FFF2-40B4-BE49-F238E27FC236}">
                  <a16:creationId xmlns:a16="http://schemas.microsoft.com/office/drawing/2014/main" id="{7B3EAC27-6F75-40C9-511E-E2F62433DE05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9" name="Oval 788">
              <a:extLst>
                <a:ext uri="{FF2B5EF4-FFF2-40B4-BE49-F238E27FC236}">
                  <a16:creationId xmlns:a16="http://schemas.microsoft.com/office/drawing/2014/main" id="{F6E6979B-0FDB-5F92-9D13-118785C3A2B9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0" name="Oval 789">
              <a:extLst>
                <a:ext uri="{FF2B5EF4-FFF2-40B4-BE49-F238E27FC236}">
                  <a16:creationId xmlns:a16="http://schemas.microsoft.com/office/drawing/2014/main" id="{3CFBEA5B-8260-B7CB-D9E6-FD6DB1BA5E31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1" name="Oval 790">
              <a:extLst>
                <a:ext uri="{FF2B5EF4-FFF2-40B4-BE49-F238E27FC236}">
                  <a16:creationId xmlns:a16="http://schemas.microsoft.com/office/drawing/2014/main" id="{927D49CB-5EA4-8D40-86DE-C600D15198A5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2" name="Oval 791">
              <a:extLst>
                <a:ext uri="{FF2B5EF4-FFF2-40B4-BE49-F238E27FC236}">
                  <a16:creationId xmlns:a16="http://schemas.microsoft.com/office/drawing/2014/main" id="{80AAE9CA-B51A-02F1-328C-F9E8D6D19AD5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3" name="Oval 792">
              <a:extLst>
                <a:ext uri="{FF2B5EF4-FFF2-40B4-BE49-F238E27FC236}">
                  <a16:creationId xmlns:a16="http://schemas.microsoft.com/office/drawing/2014/main" id="{40A2BE94-A8F6-E575-7486-24A7DBAB40E8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4" name="Oval 793">
              <a:extLst>
                <a:ext uri="{FF2B5EF4-FFF2-40B4-BE49-F238E27FC236}">
                  <a16:creationId xmlns:a16="http://schemas.microsoft.com/office/drawing/2014/main" id="{22A4473A-645F-AC94-0440-60C16BC53E4C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5" name="Oval 794">
              <a:extLst>
                <a:ext uri="{FF2B5EF4-FFF2-40B4-BE49-F238E27FC236}">
                  <a16:creationId xmlns:a16="http://schemas.microsoft.com/office/drawing/2014/main" id="{8E27E279-A63C-EF11-D19C-BC96D88E78DE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6" name="Oval 795">
              <a:extLst>
                <a:ext uri="{FF2B5EF4-FFF2-40B4-BE49-F238E27FC236}">
                  <a16:creationId xmlns:a16="http://schemas.microsoft.com/office/drawing/2014/main" id="{DC34D6F7-C83D-7A19-B15E-1D2D4607DA4D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7" name="Oval 796">
              <a:extLst>
                <a:ext uri="{FF2B5EF4-FFF2-40B4-BE49-F238E27FC236}">
                  <a16:creationId xmlns:a16="http://schemas.microsoft.com/office/drawing/2014/main" id="{438C9E47-92BF-3BB8-B70A-8E66ABD3F61F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8" name="Oval 797">
              <a:extLst>
                <a:ext uri="{FF2B5EF4-FFF2-40B4-BE49-F238E27FC236}">
                  <a16:creationId xmlns:a16="http://schemas.microsoft.com/office/drawing/2014/main" id="{D03310BA-86EC-AB83-7976-863742FED84B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9" name="Oval 798">
              <a:extLst>
                <a:ext uri="{FF2B5EF4-FFF2-40B4-BE49-F238E27FC236}">
                  <a16:creationId xmlns:a16="http://schemas.microsoft.com/office/drawing/2014/main" id="{1072F224-4BBC-3CE4-9BAF-43BD181CA3DF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0" name="Oval 799">
              <a:extLst>
                <a:ext uri="{FF2B5EF4-FFF2-40B4-BE49-F238E27FC236}">
                  <a16:creationId xmlns:a16="http://schemas.microsoft.com/office/drawing/2014/main" id="{4C85E075-5A95-0C62-7224-F0DB8D9FEA5A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1" name="Oval 800">
              <a:extLst>
                <a:ext uri="{FF2B5EF4-FFF2-40B4-BE49-F238E27FC236}">
                  <a16:creationId xmlns:a16="http://schemas.microsoft.com/office/drawing/2014/main" id="{A95464D4-C44F-B590-084A-B588E94EEE2F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2" name="Oval 801">
              <a:extLst>
                <a:ext uri="{FF2B5EF4-FFF2-40B4-BE49-F238E27FC236}">
                  <a16:creationId xmlns:a16="http://schemas.microsoft.com/office/drawing/2014/main" id="{6C82AA2B-08C7-F0A1-8957-614C2C909C30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3" name="Oval 802">
              <a:extLst>
                <a:ext uri="{FF2B5EF4-FFF2-40B4-BE49-F238E27FC236}">
                  <a16:creationId xmlns:a16="http://schemas.microsoft.com/office/drawing/2014/main" id="{10F2DFAF-4B6F-DA30-20CF-743B1F6BDF3F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4" name="Oval 803">
              <a:extLst>
                <a:ext uri="{FF2B5EF4-FFF2-40B4-BE49-F238E27FC236}">
                  <a16:creationId xmlns:a16="http://schemas.microsoft.com/office/drawing/2014/main" id="{572385EB-AB8E-B600-D18D-FC7633619E36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5" name="Oval 804">
              <a:extLst>
                <a:ext uri="{FF2B5EF4-FFF2-40B4-BE49-F238E27FC236}">
                  <a16:creationId xmlns:a16="http://schemas.microsoft.com/office/drawing/2014/main" id="{E14CF298-0FB4-951B-993A-7BD6CF8B9A61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6" name="Oval 805">
              <a:extLst>
                <a:ext uri="{FF2B5EF4-FFF2-40B4-BE49-F238E27FC236}">
                  <a16:creationId xmlns:a16="http://schemas.microsoft.com/office/drawing/2014/main" id="{8696021A-28A8-33BE-B4D1-3F2DB80472E9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7" name="Oval 806">
              <a:extLst>
                <a:ext uri="{FF2B5EF4-FFF2-40B4-BE49-F238E27FC236}">
                  <a16:creationId xmlns:a16="http://schemas.microsoft.com/office/drawing/2014/main" id="{AE893662-2FF2-E16D-3713-7248253AA2D7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8" name="Oval 807">
              <a:extLst>
                <a:ext uri="{FF2B5EF4-FFF2-40B4-BE49-F238E27FC236}">
                  <a16:creationId xmlns:a16="http://schemas.microsoft.com/office/drawing/2014/main" id="{1B6692AE-F0A1-539D-B47A-CAF333FCEBC3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9" name="Oval 808">
              <a:extLst>
                <a:ext uri="{FF2B5EF4-FFF2-40B4-BE49-F238E27FC236}">
                  <a16:creationId xmlns:a16="http://schemas.microsoft.com/office/drawing/2014/main" id="{8BDD634C-2EF8-321C-1FF7-5D20EA10DC39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0" name="Oval 809">
              <a:extLst>
                <a:ext uri="{FF2B5EF4-FFF2-40B4-BE49-F238E27FC236}">
                  <a16:creationId xmlns:a16="http://schemas.microsoft.com/office/drawing/2014/main" id="{AD3570E4-3EF0-BAB4-0BD6-F90D3B81EE2D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1" name="Oval 810">
              <a:extLst>
                <a:ext uri="{FF2B5EF4-FFF2-40B4-BE49-F238E27FC236}">
                  <a16:creationId xmlns:a16="http://schemas.microsoft.com/office/drawing/2014/main" id="{77145FCE-F171-7088-C2F4-FD605DA8C25D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2" name="Oval 811">
              <a:extLst>
                <a:ext uri="{FF2B5EF4-FFF2-40B4-BE49-F238E27FC236}">
                  <a16:creationId xmlns:a16="http://schemas.microsoft.com/office/drawing/2014/main" id="{C2BA7F40-632B-0326-29CF-627875453D4B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3" name="Oval 812">
              <a:extLst>
                <a:ext uri="{FF2B5EF4-FFF2-40B4-BE49-F238E27FC236}">
                  <a16:creationId xmlns:a16="http://schemas.microsoft.com/office/drawing/2014/main" id="{BD1D8BB4-59CD-BD56-2BDC-C4E6C68235DA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4" name="Oval 813">
              <a:extLst>
                <a:ext uri="{FF2B5EF4-FFF2-40B4-BE49-F238E27FC236}">
                  <a16:creationId xmlns:a16="http://schemas.microsoft.com/office/drawing/2014/main" id="{DF2F1A81-3B68-9122-2F16-3A74BD442E45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5" name="Oval 814">
              <a:extLst>
                <a:ext uri="{FF2B5EF4-FFF2-40B4-BE49-F238E27FC236}">
                  <a16:creationId xmlns:a16="http://schemas.microsoft.com/office/drawing/2014/main" id="{C38BC4CB-4A77-CB01-C113-5D0480336A29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6" name="Oval 815">
              <a:extLst>
                <a:ext uri="{FF2B5EF4-FFF2-40B4-BE49-F238E27FC236}">
                  <a16:creationId xmlns:a16="http://schemas.microsoft.com/office/drawing/2014/main" id="{36267C42-0F98-62B3-3965-94B037D2173B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7" name="Oval 816">
              <a:extLst>
                <a:ext uri="{FF2B5EF4-FFF2-40B4-BE49-F238E27FC236}">
                  <a16:creationId xmlns:a16="http://schemas.microsoft.com/office/drawing/2014/main" id="{D677C3A7-9710-1614-8D34-86480B1ACCEA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8" name="Oval 817">
              <a:extLst>
                <a:ext uri="{FF2B5EF4-FFF2-40B4-BE49-F238E27FC236}">
                  <a16:creationId xmlns:a16="http://schemas.microsoft.com/office/drawing/2014/main" id="{5F4D5446-DA5B-1984-0CA8-EFA014E3580C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9" name="Oval 818">
              <a:extLst>
                <a:ext uri="{FF2B5EF4-FFF2-40B4-BE49-F238E27FC236}">
                  <a16:creationId xmlns:a16="http://schemas.microsoft.com/office/drawing/2014/main" id="{B3C7C47B-6E21-A6BD-2414-C01105039350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0" name="Oval 819">
              <a:extLst>
                <a:ext uri="{FF2B5EF4-FFF2-40B4-BE49-F238E27FC236}">
                  <a16:creationId xmlns:a16="http://schemas.microsoft.com/office/drawing/2014/main" id="{83FABF6E-1336-FC6B-4FBD-923C8647B424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" name="Oval 820">
              <a:extLst>
                <a:ext uri="{FF2B5EF4-FFF2-40B4-BE49-F238E27FC236}">
                  <a16:creationId xmlns:a16="http://schemas.microsoft.com/office/drawing/2014/main" id="{36BB8EC3-CEDE-2C4C-7B16-70400F8FBB41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2" name="Oval 821">
              <a:extLst>
                <a:ext uri="{FF2B5EF4-FFF2-40B4-BE49-F238E27FC236}">
                  <a16:creationId xmlns:a16="http://schemas.microsoft.com/office/drawing/2014/main" id="{EFECF30B-1619-AF7A-BFFF-DC06CA537011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3" name="Oval 822">
              <a:extLst>
                <a:ext uri="{FF2B5EF4-FFF2-40B4-BE49-F238E27FC236}">
                  <a16:creationId xmlns:a16="http://schemas.microsoft.com/office/drawing/2014/main" id="{73447BD5-512B-B45B-3F61-D9057D4B7BB2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4" name="Oval 823">
              <a:extLst>
                <a:ext uri="{FF2B5EF4-FFF2-40B4-BE49-F238E27FC236}">
                  <a16:creationId xmlns:a16="http://schemas.microsoft.com/office/drawing/2014/main" id="{1BACA57E-B4CD-0901-6C84-024F4C09ECFF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5" name="Oval 824">
              <a:extLst>
                <a:ext uri="{FF2B5EF4-FFF2-40B4-BE49-F238E27FC236}">
                  <a16:creationId xmlns:a16="http://schemas.microsoft.com/office/drawing/2014/main" id="{B159C306-2193-0625-97DE-64EB2F511C1F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6" name="Oval 825">
              <a:extLst>
                <a:ext uri="{FF2B5EF4-FFF2-40B4-BE49-F238E27FC236}">
                  <a16:creationId xmlns:a16="http://schemas.microsoft.com/office/drawing/2014/main" id="{ECD4D10C-BE38-C5CB-D15C-FBC10B43CD40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7" name="Oval 826">
              <a:extLst>
                <a:ext uri="{FF2B5EF4-FFF2-40B4-BE49-F238E27FC236}">
                  <a16:creationId xmlns:a16="http://schemas.microsoft.com/office/drawing/2014/main" id="{B0F4400D-C1A7-A837-25E3-F72A49A4690E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8" name="Oval 827">
              <a:extLst>
                <a:ext uri="{FF2B5EF4-FFF2-40B4-BE49-F238E27FC236}">
                  <a16:creationId xmlns:a16="http://schemas.microsoft.com/office/drawing/2014/main" id="{7F1FBE7D-010E-EF10-6DEA-0B55CEDF2204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9" name="Oval 828">
              <a:extLst>
                <a:ext uri="{FF2B5EF4-FFF2-40B4-BE49-F238E27FC236}">
                  <a16:creationId xmlns:a16="http://schemas.microsoft.com/office/drawing/2014/main" id="{3BB0AB91-0051-7317-2751-6719E2F4AEFD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0" name="Oval 829">
              <a:extLst>
                <a:ext uri="{FF2B5EF4-FFF2-40B4-BE49-F238E27FC236}">
                  <a16:creationId xmlns:a16="http://schemas.microsoft.com/office/drawing/2014/main" id="{388F8F14-8A22-18DC-5899-ABD6403EA3D0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1" name="Oval 830">
              <a:extLst>
                <a:ext uri="{FF2B5EF4-FFF2-40B4-BE49-F238E27FC236}">
                  <a16:creationId xmlns:a16="http://schemas.microsoft.com/office/drawing/2014/main" id="{17803998-2F61-7C39-4707-94419AF61298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2" name="Oval 831">
              <a:extLst>
                <a:ext uri="{FF2B5EF4-FFF2-40B4-BE49-F238E27FC236}">
                  <a16:creationId xmlns:a16="http://schemas.microsoft.com/office/drawing/2014/main" id="{BB772851-4A32-310F-D2E4-ECFF555F19B3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3" name="Oval 832">
              <a:extLst>
                <a:ext uri="{FF2B5EF4-FFF2-40B4-BE49-F238E27FC236}">
                  <a16:creationId xmlns:a16="http://schemas.microsoft.com/office/drawing/2014/main" id="{4C21588B-C5A6-25BE-C4E9-5FDB2A827BB5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E67F9FA2-DC99-1997-BA15-F5C2A481DD92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D9C90B58-9704-282E-5EEA-82BD01826D3C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E8BE315B-AF51-65D8-56F3-EDF4BCE9F4B4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2BD99C3D-C66D-6D27-855C-FF3CEF52AF44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BC8B0409-D767-8245-5312-8CE64689EFE4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0294F3A8-9FA9-42A2-5477-505A50B48870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3623B974-FF84-0B7E-E870-7E2084F569BB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EC79480-6335-60C8-3317-4FF08EC87EF3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36FCEF22-D190-F58F-524E-5DCC0F4BA61E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F7232988-4DA8-342B-8B07-0E98A458664D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E6E7D174-F6F8-A9B9-7A01-7E7F6854734C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7CF90472-FDA1-0822-D8F9-65543E2C4C1B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22191A0D-BDBB-6013-5C41-82118093C5AA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1E496BCC-238F-9FF3-0AD6-6B28CFBCDB3F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A5836B69-D254-CDCF-638B-0609AAE66FB5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7B1C5BF0-645E-10BB-38E1-EE695CF7438C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488275AB-5AEF-2BFA-B8D8-E26DA2E95367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6F7AC2B3-A5D6-5BAB-1FA9-A270B0704FA9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D65B5224-54FE-DC3A-0DF8-F2D301C8A475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933E61B9-D2BA-5FB1-4E16-FC785BD4104F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43857474-D92B-1B93-F8CC-806B99496516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AAF5D324-CF87-5C58-CE6C-C3ED4C116C04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EBA2C190-001F-BF29-59AB-31CC523EC4EB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BBEEBE40-AF3F-D4BC-C220-537A304D4DE8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8" name="Oval 857">
              <a:extLst>
                <a:ext uri="{FF2B5EF4-FFF2-40B4-BE49-F238E27FC236}">
                  <a16:creationId xmlns:a16="http://schemas.microsoft.com/office/drawing/2014/main" id="{958CCFC8-9094-7649-C5BE-E99580F6BE89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9" name="Oval 858">
              <a:extLst>
                <a:ext uri="{FF2B5EF4-FFF2-40B4-BE49-F238E27FC236}">
                  <a16:creationId xmlns:a16="http://schemas.microsoft.com/office/drawing/2014/main" id="{CA0FCFFE-8001-D598-31D5-2D18CA4A4F4D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0" name="Oval 859">
              <a:extLst>
                <a:ext uri="{FF2B5EF4-FFF2-40B4-BE49-F238E27FC236}">
                  <a16:creationId xmlns:a16="http://schemas.microsoft.com/office/drawing/2014/main" id="{F409D861-004A-7261-8B1F-024E223FF137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1" name="Oval 860">
              <a:extLst>
                <a:ext uri="{FF2B5EF4-FFF2-40B4-BE49-F238E27FC236}">
                  <a16:creationId xmlns:a16="http://schemas.microsoft.com/office/drawing/2014/main" id="{32CA34F6-0832-5445-DEC6-5C0801EDE526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2" name="Oval 861">
              <a:extLst>
                <a:ext uri="{FF2B5EF4-FFF2-40B4-BE49-F238E27FC236}">
                  <a16:creationId xmlns:a16="http://schemas.microsoft.com/office/drawing/2014/main" id="{887422BB-79C5-003E-2C10-17B25F0E102C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3" name="Oval 862">
              <a:extLst>
                <a:ext uri="{FF2B5EF4-FFF2-40B4-BE49-F238E27FC236}">
                  <a16:creationId xmlns:a16="http://schemas.microsoft.com/office/drawing/2014/main" id="{971F85B4-BB1E-3A9B-1774-FFD1705CB47B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4" name="Oval 863">
              <a:extLst>
                <a:ext uri="{FF2B5EF4-FFF2-40B4-BE49-F238E27FC236}">
                  <a16:creationId xmlns:a16="http://schemas.microsoft.com/office/drawing/2014/main" id="{B37691FC-19B3-1137-37A1-94447AA7488F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5" name="Oval 864">
              <a:extLst>
                <a:ext uri="{FF2B5EF4-FFF2-40B4-BE49-F238E27FC236}">
                  <a16:creationId xmlns:a16="http://schemas.microsoft.com/office/drawing/2014/main" id="{892AD359-52CF-9E95-DF7F-11A78EC72676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6" name="Oval 865">
              <a:extLst>
                <a:ext uri="{FF2B5EF4-FFF2-40B4-BE49-F238E27FC236}">
                  <a16:creationId xmlns:a16="http://schemas.microsoft.com/office/drawing/2014/main" id="{3A84245A-2164-F6A5-DC70-DB4B7089216C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7" name="Oval 866">
              <a:extLst>
                <a:ext uri="{FF2B5EF4-FFF2-40B4-BE49-F238E27FC236}">
                  <a16:creationId xmlns:a16="http://schemas.microsoft.com/office/drawing/2014/main" id="{2E21CEF7-39E7-03C1-06C9-E408757E9687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8" name="Oval 867">
              <a:extLst>
                <a:ext uri="{FF2B5EF4-FFF2-40B4-BE49-F238E27FC236}">
                  <a16:creationId xmlns:a16="http://schemas.microsoft.com/office/drawing/2014/main" id="{6854AE5A-BE18-2F4F-EBC6-889B012A5AC9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9" name="Oval 868">
              <a:extLst>
                <a:ext uri="{FF2B5EF4-FFF2-40B4-BE49-F238E27FC236}">
                  <a16:creationId xmlns:a16="http://schemas.microsoft.com/office/drawing/2014/main" id="{A6CE741A-BC58-90BF-BD55-39F1C7C8C779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0" name="Oval 869">
              <a:extLst>
                <a:ext uri="{FF2B5EF4-FFF2-40B4-BE49-F238E27FC236}">
                  <a16:creationId xmlns:a16="http://schemas.microsoft.com/office/drawing/2014/main" id="{FC0C8892-AF25-7088-57C0-7E1E98C79094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1" name="Oval 870">
              <a:extLst>
                <a:ext uri="{FF2B5EF4-FFF2-40B4-BE49-F238E27FC236}">
                  <a16:creationId xmlns:a16="http://schemas.microsoft.com/office/drawing/2014/main" id="{B7C3BEEE-EC65-D9E7-6F51-E15B7F7ACF57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2" name="Oval 871">
              <a:extLst>
                <a:ext uri="{FF2B5EF4-FFF2-40B4-BE49-F238E27FC236}">
                  <a16:creationId xmlns:a16="http://schemas.microsoft.com/office/drawing/2014/main" id="{D0EEAA26-A41A-D2E3-EF53-9BB8DA1D85BD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3" name="Oval 872">
              <a:extLst>
                <a:ext uri="{FF2B5EF4-FFF2-40B4-BE49-F238E27FC236}">
                  <a16:creationId xmlns:a16="http://schemas.microsoft.com/office/drawing/2014/main" id="{D051AD39-7DDC-FD0C-E5BD-7471A35453F6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4" name="Oval 873">
              <a:extLst>
                <a:ext uri="{FF2B5EF4-FFF2-40B4-BE49-F238E27FC236}">
                  <a16:creationId xmlns:a16="http://schemas.microsoft.com/office/drawing/2014/main" id="{15F0498A-0C58-ED5D-6D8F-76BFFF985D05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5" name="Oval 874">
              <a:extLst>
                <a:ext uri="{FF2B5EF4-FFF2-40B4-BE49-F238E27FC236}">
                  <a16:creationId xmlns:a16="http://schemas.microsoft.com/office/drawing/2014/main" id="{5F51EED4-5FCE-950C-29A3-E30A4C8A05C8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6" name="Oval 875">
              <a:extLst>
                <a:ext uri="{FF2B5EF4-FFF2-40B4-BE49-F238E27FC236}">
                  <a16:creationId xmlns:a16="http://schemas.microsoft.com/office/drawing/2014/main" id="{D5476341-ECA3-F9DA-A9E8-303510C1EFD9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7" name="Oval 876">
              <a:extLst>
                <a:ext uri="{FF2B5EF4-FFF2-40B4-BE49-F238E27FC236}">
                  <a16:creationId xmlns:a16="http://schemas.microsoft.com/office/drawing/2014/main" id="{91B57B59-6090-22FC-A081-23CC6078C8B1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8" name="Oval 877">
              <a:extLst>
                <a:ext uri="{FF2B5EF4-FFF2-40B4-BE49-F238E27FC236}">
                  <a16:creationId xmlns:a16="http://schemas.microsoft.com/office/drawing/2014/main" id="{7BC24746-F062-057E-EB52-ED7D5E484E45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9" name="Oval 878">
              <a:extLst>
                <a:ext uri="{FF2B5EF4-FFF2-40B4-BE49-F238E27FC236}">
                  <a16:creationId xmlns:a16="http://schemas.microsoft.com/office/drawing/2014/main" id="{B08B5D5F-6954-F902-AC70-2ABA35C6C9AC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0" name="Oval 879">
              <a:extLst>
                <a:ext uri="{FF2B5EF4-FFF2-40B4-BE49-F238E27FC236}">
                  <a16:creationId xmlns:a16="http://schemas.microsoft.com/office/drawing/2014/main" id="{6FCD38DC-30CB-9182-EF63-F82037944E2F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1" name="Oval 880">
              <a:extLst>
                <a:ext uri="{FF2B5EF4-FFF2-40B4-BE49-F238E27FC236}">
                  <a16:creationId xmlns:a16="http://schemas.microsoft.com/office/drawing/2014/main" id="{FE87E397-C870-E16D-C2DF-E514BB4F412D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2" name="Oval 881">
              <a:extLst>
                <a:ext uri="{FF2B5EF4-FFF2-40B4-BE49-F238E27FC236}">
                  <a16:creationId xmlns:a16="http://schemas.microsoft.com/office/drawing/2014/main" id="{A5858FA1-CBD5-8063-9A06-95282A2391B8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3" name="Oval 882">
              <a:extLst>
                <a:ext uri="{FF2B5EF4-FFF2-40B4-BE49-F238E27FC236}">
                  <a16:creationId xmlns:a16="http://schemas.microsoft.com/office/drawing/2014/main" id="{C083AAB7-95B6-640A-C5CC-9FC39F95DDF9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4" name="Oval 883">
              <a:extLst>
                <a:ext uri="{FF2B5EF4-FFF2-40B4-BE49-F238E27FC236}">
                  <a16:creationId xmlns:a16="http://schemas.microsoft.com/office/drawing/2014/main" id="{60A0266B-8DDF-6CAE-31C1-DAA2CBA9EAC4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5" name="Oval 884">
              <a:extLst>
                <a:ext uri="{FF2B5EF4-FFF2-40B4-BE49-F238E27FC236}">
                  <a16:creationId xmlns:a16="http://schemas.microsoft.com/office/drawing/2014/main" id="{75D48784-0E70-6F94-FBBB-9BB939868EFC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6" name="Oval 885">
              <a:extLst>
                <a:ext uri="{FF2B5EF4-FFF2-40B4-BE49-F238E27FC236}">
                  <a16:creationId xmlns:a16="http://schemas.microsoft.com/office/drawing/2014/main" id="{EDDA5D28-9344-4089-2427-2E00468263A5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7" name="Oval 886">
              <a:extLst>
                <a:ext uri="{FF2B5EF4-FFF2-40B4-BE49-F238E27FC236}">
                  <a16:creationId xmlns:a16="http://schemas.microsoft.com/office/drawing/2014/main" id="{3A690718-3ECD-5055-BD0C-E2FE1CC0FDDF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8" name="Oval 887">
              <a:extLst>
                <a:ext uri="{FF2B5EF4-FFF2-40B4-BE49-F238E27FC236}">
                  <a16:creationId xmlns:a16="http://schemas.microsoft.com/office/drawing/2014/main" id="{9AFDCCCA-2ED8-E534-E0EF-AEC04310601C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9" name="Oval 888">
              <a:extLst>
                <a:ext uri="{FF2B5EF4-FFF2-40B4-BE49-F238E27FC236}">
                  <a16:creationId xmlns:a16="http://schemas.microsoft.com/office/drawing/2014/main" id="{98F372FA-BF1E-C047-CFE8-CB838FC33329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0" name="Oval 889">
              <a:extLst>
                <a:ext uri="{FF2B5EF4-FFF2-40B4-BE49-F238E27FC236}">
                  <a16:creationId xmlns:a16="http://schemas.microsoft.com/office/drawing/2014/main" id="{EF142DF0-E1E8-B711-5764-A09F26B8E795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1" name="Oval 890">
              <a:extLst>
                <a:ext uri="{FF2B5EF4-FFF2-40B4-BE49-F238E27FC236}">
                  <a16:creationId xmlns:a16="http://schemas.microsoft.com/office/drawing/2014/main" id="{9D5E1AFB-9CB0-E413-A1E9-323968CC878A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2" name="Oval 891">
              <a:extLst>
                <a:ext uri="{FF2B5EF4-FFF2-40B4-BE49-F238E27FC236}">
                  <a16:creationId xmlns:a16="http://schemas.microsoft.com/office/drawing/2014/main" id="{40529AA4-EFD8-ACE4-8C16-0B4091DABFEC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3" name="Oval 892">
              <a:extLst>
                <a:ext uri="{FF2B5EF4-FFF2-40B4-BE49-F238E27FC236}">
                  <a16:creationId xmlns:a16="http://schemas.microsoft.com/office/drawing/2014/main" id="{F952752B-4B86-86EC-133D-9648785DB766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4" name="Oval 893">
              <a:extLst>
                <a:ext uri="{FF2B5EF4-FFF2-40B4-BE49-F238E27FC236}">
                  <a16:creationId xmlns:a16="http://schemas.microsoft.com/office/drawing/2014/main" id="{7BD36CD3-FA0F-A98A-29F7-2BAC7E7C1610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5" name="Oval 894">
              <a:extLst>
                <a:ext uri="{FF2B5EF4-FFF2-40B4-BE49-F238E27FC236}">
                  <a16:creationId xmlns:a16="http://schemas.microsoft.com/office/drawing/2014/main" id="{5944E1BC-64AE-5DC3-89CE-6FA913825725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6" name="Oval 895">
              <a:extLst>
                <a:ext uri="{FF2B5EF4-FFF2-40B4-BE49-F238E27FC236}">
                  <a16:creationId xmlns:a16="http://schemas.microsoft.com/office/drawing/2014/main" id="{18A050C4-8165-9C20-92C9-8AC2FE61312B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7" name="Oval 896">
              <a:extLst>
                <a:ext uri="{FF2B5EF4-FFF2-40B4-BE49-F238E27FC236}">
                  <a16:creationId xmlns:a16="http://schemas.microsoft.com/office/drawing/2014/main" id="{5402BE8A-492A-AC04-D866-18780D326E9F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8" name="Oval 897">
              <a:extLst>
                <a:ext uri="{FF2B5EF4-FFF2-40B4-BE49-F238E27FC236}">
                  <a16:creationId xmlns:a16="http://schemas.microsoft.com/office/drawing/2014/main" id="{884EFE40-E6B6-FEB6-E46E-C8D061B3C177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9" name="Oval 898">
              <a:extLst>
                <a:ext uri="{FF2B5EF4-FFF2-40B4-BE49-F238E27FC236}">
                  <a16:creationId xmlns:a16="http://schemas.microsoft.com/office/drawing/2014/main" id="{0F901458-3D8A-00EE-15F7-C20F3571DFA1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0" name="Oval 899">
              <a:extLst>
                <a:ext uri="{FF2B5EF4-FFF2-40B4-BE49-F238E27FC236}">
                  <a16:creationId xmlns:a16="http://schemas.microsoft.com/office/drawing/2014/main" id="{CD58988D-4893-695A-0DBC-7C75602133ED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1" name="Oval 900">
              <a:extLst>
                <a:ext uri="{FF2B5EF4-FFF2-40B4-BE49-F238E27FC236}">
                  <a16:creationId xmlns:a16="http://schemas.microsoft.com/office/drawing/2014/main" id="{A8BD741B-A713-9463-A8D8-B2EB45971015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2" name="Oval 901">
              <a:extLst>
                <a:ext uri="{FF2B5EF4-FFF2-40B4-BE49-F238E27FC236}">
                  <a16:creationId xmlns:a16="http://schemas.microsoft.com/office/drawing/2014/main" id="{52974E8A-406A-EC4E-51FA-684FD03ECF8F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3" name="Oval 902">
              <a:extLst>
                <a:ext uri="{FF2B5EF4-FFF2-40B4-BE49-F238E27FC236}">
                  <a16:creationId xmlns:a16="http://schemas.microsoft.com/office/drawing/2014/main" id="{F8B59995-DA74-D358-21A6-39832CC577B8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4" name="Group 903">
            <a:extLst>
              <a:ext uri="{FF2B5EF4-FFF2-40B4-BE49-F238E27FC236}">
                <a16:creationId xmlns:a16="http://schemas.microsoft.com/office/drawing/2014/main" id="{6BFE67F2-F5AD-2FE3-04D9-02916DE2DB69}"/>
              </a:ext>
            </a:extLst>
          </p:cNvPr>
          <p:cNvGrpSpPr/>
          <p:nvPr/>
        </p:nvGrpSpPr>
        <p:grpSpPr>
          <a:xfrm>
            <a:off x="8572410" y="1508898"/>
            <a:ext cx="1811555" cy="2088711"/>
            <a:chOff x="7771155" y="2778410"/>
            <a:chExt cx="1750528" cy="2018347"/>
          </a:xfrm>
        </p:grpSpPr>
        <p:sp>
          <p:nvSpPr>
            <p:cNvPr id="905" name="Oval 904">
              <a:extLst>
                <a:ext uri="{FF2B5EF4-FFF2-40B4-BE49-F238E27FC236}">
                  <a16:creationId xmlns:a16="http://schemas.microsoft.com/office/drawing/2014/main" id="{679105A1-D32A-3D55-9307-37BFBB2C69D5}"/>
                </a:ext>
              </a:extLst>
            </p:cNvPr>
            <p:cNvSpPr/>
            <p:nvPr/>
          </p:nvSpPr>
          <p:spPr>
            <a:xfrm>
              <a:off x="7771155" y="338994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6" name="Oval 905">
              <a:extLst>
                <a:ext uri="{FF2B5EF4-FFF2-40B4-BE49-F238E27FC236}">
                  <a16:creationId xmlns:a16="http://schemas.microsoft.com/office/drawing/2014/main" id="{47C98A20-17E2-8023-F665-ED660635CF07}"/>
                </a:ext>
              </a:extLst>
            </p:cNvPr>
            <p:cNvSpPr/>
            <p:nvPr/>
          </p:nvSpPr>
          <p:spPr>
            <a:xfrm>
              <a:off x="7834272" y="352038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7" name="Oval 906">
              <a:extLst>
                <a:ext uri="{FF2B5EF4-FFF2-40B4-BE49-F238E27FC236}">
                  <a16:creationId xmlns:a16="http://schemas.microsoft.com/office/drawing/2014/main" id="{6C9CE88F-66A5-B0AC-417F-F7E0C0E67BC1}"/>
                </a:ext>
              </a:extLst>
            </p:cNvPr>
            <p:cNvSpPr/>
            <p:nvPr/>
          </p:nvSpPr>
          <p:spPr>
            <a:xfrm>
              <a:off x="7901597" y="343342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8" name="Oval 907">
              <a:extLst>
                <a:ext uri="{FF2B5EF4-FFF2-40B4-BE49-F238E27FC236}">
                  <a16:creationId xmlns:a16="http://schemas.microsoft.com/office/drawing/2014/main" id="{1E0BABED-33C0-F2CB-1E17-FE535DF65D5B}"/>
                </a:ext>
              </a:extLst>
            </p:cNvPr>
            <p:cNvSpPr/>
            <p:nvPr/>
          </p:nvSpPr>
          <p:spPr>
            <a:xfrm>
              <a:off x="7961905" y="3556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9" name="Oval 908">
              <a:extLst>
                <a:ext uri="{FF2B5EF4-FFF2-40B4-BE49-F238E27FC236}">
                  <a16:creationId xmlns:a16="http://schemas.microsoft.com/office/drawing/2014/main" id="{49C29241-DF68-2726-A73F-7A1431F2D6F4}"/>
                </a:ext>
              </a:extLst>
            </p:cNvPr>
            <p:cNvSpPr/>
            <p:nvPr/>
          </p:nvSpPr>
          <p:spPr>
            <a:xfrm>
              <a:off x="7838480" y="328895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0" name="Oval 909">
              <a:extLst>
                <a:ext uri="{FF2B5EF4-FFF2-40B4-BE49-F238E27FC236}">
                  <a16:creationId xmlns:a16="http://schemas.microsoft.com/office/drawing/2014/main" id="{EFFC5E8E-EC60-3107-CEDA-3B4639EB2084}"/>
                </a:ext>
              </a:extLst>
            </p:cNvPr>
            <p:cNvSpPr/>
            <p:nvPr/>
          </p:nvSpPr>
          <p:spPr>
            <a:xfrm flipH="1">
              <a:off x="7945078" y="332683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1" name="Oval 910">
              <a:extLst>
                <a:ext uri="{FF2B5EF4-FFF2-40B4-BE49-F238E27FC236}">
                  <a16:creationId xmlns:a16="http://schemas.microsoft.com/office/drawing/2014/main" id="{61C36F4E-D857-06B3-BCB2-3641D193C5E2}"/>
                </a:ext>
              </a:extLst>
            </p:cNvPr>
            <p:cNvSpPr/>
            <p:nvPr/>
          </p:nvSpPr>
          <p:spPr>
            <a:xfrm flipH="1">
              <a:off x="8008195" y="34572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2" name="Oval 911">
              <a:extLst>
                <a:ext uri="{FF2B5EF4-FFF2-40B4-BE49-F238E27FC236}">
                  <a16:creationId xmlns:a16="http://schemas.microsoft.com/office/drawing/2014/main" id="{A442BD61-4FB0-7CD3-3933-7DBC5FD2CCFA}"/>
                </a:ext>
              </a:extLst>
            </p:cNvPr>
            <p:cNvSpPr/>
            <p:nvPr/>
          </p:nvSpPr>
          <p:spPr>
            <a:xfrm flipH="1">
              <a:off x="8075520" y="337031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3" name="Oval 912">
              <a:extLst>
                <a:ext uri="{FF2B5EF4-FFF2-40B4-BE49-F238E27FC236}">
                  <a16:creationId xmlns:a16="http://schemas.microsoft.com/office/drawing/2014/main" id="{CD514A60-8170-B8F9-BC3A-57DB728C3F31}"/>
                </a:ext>
              </a:extLst>
            </p:cNvPr>
            <p:cNvSpPr/>
            <p:nvPr/>
          </p:nvSpPr>
          <p:spPr>
            <a:xfrm flipH="1">
              <a:off x="8135828" y="349373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4" name="Oval 913">
              <a:extLst>
                <a:ext uri="{FF2B5EF4-FFF2-40B4-BE49-F238E27FC236}">
                  <a16:creationId xmlns:a16="http://schemas.microsoft.com/office/drawing/2014/main" id="{424C7CCE-E9BD-3513-D60B-9307EF76059D}"/>
                </a:ext>
              </a:extLst>
            </p:cNvPr>
            <p:cNvSpPr/>
            <p:nvPr/>
          </p:nvSpPr>
          <p:spPr>
            <a:xfrm flipH="1">
              <a:off x="8012403" y="322584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5" name="Oval 914">
              <a:extLst>
                <a:ext uri="{FF2B5EF4-FFF2-40B4-BE49-F238E27FC236}">
                  <a16:creationId xmlns:a16="http://schemas.microsoft.com/office/drawing/2014/main" id="{FD1BF539-4FDD-1BD2-53B6-65ED5680C5F0}"/>
                </a:ext>
              </a:extLst>
            </p:cNvPr>
            <p:cNvSpPr/>
            <p:nvPr/>
          </p:nvSpPr>
          <p:spPr>
            <a:xfrm rot="16200000" flipV="1">
              <a:off x="7842693" y="376303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6" name="Oval 915">
              <a:extLst>
                <a:ext uri="{FF2B5EF4-FFF2-40B4-BE49-F238E27FC236}">
                  <a16:creationId xmlns:a16="http://schemas.microsoft.com/office/drawing/2014/main" id="{6BAB6495-F137-D14B-87E5-C0E24A9ED2B7}"/>
                </a:ext>
              </a:extLst>
            </p:cNvPr>
            <p:cNvSpPr/>
            <p:nvPr/>
          </p:nvSpPr>
          <p:spPr>
            <a:xfrm rot="16200000" flipV="1">
              <a:off x="7905810" y="38934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7" name="Oval 916">
              <a:extLst>
                <a:ext uri="{FF2B5EF4-FFF2-40B4-BE49-F238E27FC236}">
                  <a16:creationId xmlns:a16="http://schemas.microsoft.com/office/drawing/2014/main" id="{4A8A1533-201C-52D5-7069-091BB0C72F2D}"/>
                </a:ext>
              </a:extLst>
            </p:cNvPr>
            <p:cNvSpPr/>
            <p:nvPr/>
          </p:nvSpPr>
          <p:spPr>
            <a:xfrm rot="16200000" flipV="1">
              <a:off x="7973135" y="380652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8" name="Oval 917">
              <a:extLst>
                <a:ext uri="{FF2B5EF4-FFF2-40B4-BE49-F238E27FC236}">
                  <a16:creationId xmlns:a16="http://schemas.microsoft.com/office/drawing/2014/main" id="{C8A1FCF9-3679-F6B6-218E-B3EA7110F567}"/>
                </a:ext>
              </a:extLst>
            </p:cNvPr>
            <p:cNvSpPr/>
            <p:nvPr/>
          </p:nvSpPr>
          <p:spPr>
            <a:xfrm rot="16200000" flipV="1">
              <a:off x="8033443" y="39299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9" name="Oval 918">
              <a:extLst>
                <a:ext uri="{FF2B5EF4-FFF2-40B4-BE49-F238E27FC236}">
                  <a16:creationId xmlns:a16="http://schemas.microsoft.com/office/drawing/2014/main" id="{A737E5A0-36B0-E8BA-461C-CE165F52CFBC}"/>
                </a:ext>
              </a:extLst>
            </p:cNvPr>
            <p:cNvSpPr/>
            <p:nvPr/>
          </p:nvSpPr>
          <p:spPr>
            <a:xfrm rot="16200000" flipV="1">
              <a:off x="7910017" y="3662052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0" name="Oval 919">
              <a:extLst>
                <a:ext uri="{FF2B5EF4-FFF2-40B4-BE49-F238E27FC236}">
                  <a16:creationId xmlns:a16="http://schemas.microsoft.com/office/drawing/2014/main" id="{1D68D13B-7463-466C-3201-2F555E179427}"/>
                </a:ext>
              </a:extLst>
            </p:cNvPr>
            <p:cNvSpPr/>
            <p:nvPr/>
          </p:nvSpPr>
          <p:spPr>
            <a:xfrm rot="16200000" flipH="1" flipV="1">
              <a:off x="8016615" y="369992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1" name="Oval 920">
              <a:extLst>
                <a:ext uri="{FF2B5EF4-FFF2-40B4-BE49-F238E27FC236}">
                  <a16:creationId xmlns:a16="http://schemas.microsoft.com/office/drawing/2014/main" id="{B2B287B9-BEEA-2837-06FC-44ECCF5FBC8C}"/>
                </a:ext>
              </a:extLst>
            </p:cNvPr>
            <p:cNvSpPr/>
            <p:nvPr/>
          </p:nvSpPr>
          <p:spPr>
            <a:xfrm rot="16200000" flipH="1" flipV="1">
              <a:off x="8079732" y="38303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2" name="Oval 921">
              <a:extLst>
                <a:ext uri="{FF2B5EF4-FFF2-40B4-BE49-F238E27FC236}">
                  <a16:creationId xmlns:a16="http://schemas.microsoft.com/office/drawing/2014/main" id="{B3551995-F2DD-43D7-62BF-BEB8382B9E11}"/>
                </a:ext>
              </a:extLst>
            </p:cNvPr>
            <p:cNvSpPr/>
            <p:nvPr/>
          </p:nvSpPr>
          <p:spPr>
            <a:xfrm rot="16200000" flipH="1" flipV="1">
              <a:off x="8147057" y="374340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3" name="Oval 922">
              <a:extLst>
                <a:ext uri="{FF2B5EF4-FFF2-40B4-BE49-F238E27FC236}">
                  <a16:creationId xmlns:a16="http://schemas.microsoft.com/office/drawing/2014/main" id="{A0E14630-D177-7C11-702C-50EFD494BF7D}"/>
                </a:ext>
              </a:extLst>
            </p:cNvPr>
            <p:cNvSpPr/>
            <p:nvPr/>
          </p:nvSpPr>
          <p:spPr>
            <a:xfrm rot="16200000" flipH="1" flipV="1">
              <a:off x="8207365" y="386683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4" name="Oval 923">
              <a:extLst>
                <a:ext uri="{FF2B5EF4-FFF2-40B4-BE49-F238E27FC236}">
                  <a16:creationId xmlns:a16="http://schemas.microsoft.com/office/drawing/2014/main" id="{F93081AE-55BA-2652-D2CF-CAEDE66A3D71}"/>
                </a:ext>
              </a:extLst>
            </p:cNvPr>
            <p:cNvSpPr/>
            <p:nvPr/>
          </p:nvSpPr>
          <p:spPr>
            <a:xfrm rot="16200000" flipH="1" flipV="1">
              <a:off x="8083940" y="359893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5" name="Oval 924">
              <a:extLst>
                <a:ext uri="{FF2B5EF4-FFF2-40B4-BE49-F238E27FC236}">
                  <a16:creationId xmlns:a16="http://schemas.microsoft.com/office/drawing/2014/main" id="{28DFD8B8-FA1C-0C11-D0E0-780ADA0D1265}"/>
                </a:ext>
              </a:extLst>
            </p:cNvPr>
            <p:cNvSpPr/>
            <p:nvPr/>
          </p:nvSpPr>
          <p:spPr>
            <a:xfrm flipH="1">
              <a:off x="8138647" y="323706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6" name="Oval 925">
              <a:extLst>
                <a:ext uri="{FF2B5EF4-FFF2-40B4-BE49-F238E27FC236}">
                  <a16:creationId xmlns:a16="http://schemas.microsoft.com/office/drawing/2014/main" id="{32E2EEBA-A33B-DEE2-0C18-9F897240FBEB}"/>
                </a:ext>
              </a:extLst>
            </p:cNvPr>
            <p:cNvSpPr/>
            <p:nvPr/>
          </p:nvSpPr>
          <p:spPr>
            <a:xfrm flipH="1">
              <a:off x="8201764" y="336750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7" name="Oval 926">
              <a:extLst>
                <a:ext uri="{FF2B5EF4-FFF2-40B4-BE49-F238E27FC236}">
                  <a16:creationId xmlns:a16="http://schemas.microsoft.com/office/drawing/2014/main" id="{EB65A389-ED0B-4CB4-9B80-0855BA094C5C}"/>
                </a:ext>
              </a:extLst>
            </p:cNvPr>
            <p:cNvSpPr/>
            <p:nvPr/>
          </p:nvSpPr>
          <p:spPr>
            <a:xfrm flipH="1">
              <a:off x="8269089" y="328054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8" name="Oval 927">
              <a:extLst>
                <a:ext uri="{FF2B5EF4-FFF2-40B4-BE49-F238E27FC236}">
                  <a16:creationId xmlns:a16="http://schemas.microsoft.com/office/drawing/2014/main" id="{06F7DE0A-8F89-F0AE-BCF1-AA0F0F955FDE}"/>
                </a:ext>
              </a:extLst>
            </p:cNvPr>
            <p:cNvSpPr/>
            <p:nvPr/>
          </p:nvSpPr>
          <p:spPr>
            <a:xfrm flipH="1">
              <a:off x="8329397" y="340397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9" name="Oval 928">
              <a:extLst>
                <a:ext uri="{FF2B5EF4-FFF2-40B4-BE49-F238E27FC236}">
                  <a16:creationId xmlns:a16="http://schemas.microsoft.com/office/drawing/2014/main" id="{5CEA0C92-B7D4-47BF-3CBD-227A87910F55}"/>
                </a:ext>
              </a:extLst>
            </p:cNvPr>
            <p:cNvSpPr/>
            <p:nvPr/>
          </p:nvSpPr>
          <p:spPr>
            <a:xfrm flipH="1">
              <a:off x="8205972" y="313607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0" name="Oval 929">
              <a:extLst>
                <a:ext uri="{FF2B5EF4-FFF2-40B4-BE49-F238E27FC236}">
                  <a16:creationId xmlns:a16="http://schemas.microsoft.com/office/drawing/2014/main" id="{CF6AEFE3-0E12-DE66-0E5E-C38B44EF396C}"/>
                </a:ext>
              </a:extLst>
            </p:cNvPr>
            <p:cNvSpPr/>
            <p:nvPr/>
          </p:nvSpPr>
          <p:spPr>
            <a:xfrm>
              <a:off x="8312570" y="3173945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1" name="Oval 930">
              <a:extLst>
                <a:ext uri="{FF2B5EF4-FFF2-40B4-BE49-F238E27FC236}">
                  <a16:creationId xmlns:a16="http://schemas.microsoft.com/office/drawing/2014/main" id="{C262C5CD-6839-1A3D-3D19-CCD3C85C4140}"/>
                </a:ext>
              </a:extLst>
            </p:cNvPr>
            <p:cNvSpPr/>
            <p:nvPr/>
          </p:nvSpPr>
          <p:spPr>
            <a:xfrm>
              <a:off x="8375687" y="3304387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2" name="Oval 931">
              <a:extLst>
                <a:ext uri="{FF2B5EF4-FFF2-40B4-BE49-F238E27FC236}">
                  <a16:creationId xmlns:a16="http://schemas.microsoft.com/office/drawing/2014/main" id="{96FC9B7E-62BB-FAB7-1859-BE396D54CBF6}"/>
                </a:ext>
              </a:extLst>
            </p:cNvPr>
            <p:cNvSpPr/>
            <p:nvPr/>
          </p:nvSpPr>
          <p:spPr>
            <a:xfrm>
              <a:off x="8443012" y="321742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3" name="Oval 932">
              <a:extLst>
                <a:ext uri="{FF2B5EF4-FFF2-40B4-BE49-F238E27FC236}">
                  <a16:creationId xmlns:a16="http://schemas.microsoft.com/office/drawing/2014/main" id="{ACE57375-6AA1-9066-6678-7A82BFBDA331}"/>
                </a:ext>
              </a:extLst>
            </p:cNvPr>
            <p:cNvSpPr/>
            <p:nvPr/>
          </p:nvSpPr>
          <p:spPr>
            <a:xfrm>
              <a:off x="8503320" y="334085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4" name="Oval 933">
              <a:extLst>
                <a:ext uri="{FF2B5EF4-FFF2-40B4-BE49-F238E27FC236}">
                  <a16:creationId xmlns:a16="http://schemas.microsoft.com/office/drawing/2014/main" id="{13504F0E-C593-A3D9-4448-44865855A90E}"/>
                </a:ext>
              </a:extLst>
            </p:cNvPr>
            <p:cNvSpPr/>
            <p:nvPr/>
          </p:nvSpPr>
          <p:spPr>
            <a:xfrm>
              <a:off x="8379895" y="307295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5" name="Oval 934">
              <a:extLst>
                <a:ext uri="{FF2B5EF4-FFF2-40B4-BE49-F238E27FC236}">
                  <a16:creationId xmlns:a16="http://schemas.microsoft.com/office/drawing/2014/main" id="{653D4E08-3EF9-5EC3-810E-E3C5620694EE}"/>
                </a:ext>
              </a:extLst>
            </p:cNvPr>
            <p:cNvSpPr/>
            <p:nvPr/>
          </p:nvSpPr>
          <p:spPr>
            <a:xfrm rot="5400000" flipH="1" flipV="1">
              <a:off x="8210185" y="36101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6" name="Oval 935">
              <a:extLst>
                <a:ext uri="{FF2B5EF4-FFF2-40B4-BE49-F238E27FC236}">
                  <a16:creationId xmlns:a16="http://schemas.microsoft.com/office/drawing/2014/main" id="{E327FD4E-038B-676F-D302-788C4FA94252}"/>
                </a:ext>
              </a:extLst>
            </p:cNvPr>
            <p:cNvSpPr/>
            <p:nvPr/>
          </p:nvSpPr>
          <p:spPr>
            <a:xfrm rot="5400000" flipH="1" flipV="1">
              <a:off x="8273302" y="374059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7" name="Oval 936">
              <a:extLst>
                <a:ext uri="{FF2B5EF4-FFF2-40B4-BE49-F238E27FC236}">
                  <a16:creationId xmlns:a16="http://schemas.microsoft.com/office/drawing/2014/main" id="{E2A667C0-2814-F3DD-3C07-33903493A7E1}"/>
                </a:ext>
              </a:extLst>
            </p:cNvPr>
            <p:cNvSpPr/>
            <p:nvPr/>
          </p:nvSpPr>
          <p:spPr>
            <a:xfrm rot="5400000" flipH="1" flipV="1">
              <a:off x="8340627" y="365363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8" name="Oval 937">
              <a:extLst>
                <a:ext uri="{FF2B5EF4-FFF2-40B4-BE49-F238E27FC236}">
                  <a16:creationId xmlns:a16="http://schemas.microsoft.com/office/drawing/2014/main" id="{8B642C0D-6B5A-5EBC-E575-C80B4F6B078B}"/>
                </a:ext>
              </a:extLst>
            </p:cNvPr>
            <p:cNvSpPr/>
            <p:nvPr/>
          </p:nvSpPr>
          <p:spPr>
            <a:xfrm rot="5400000" flipH="1" flipV="1">
              <a:off x="8400935" y="377706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9" name="Oval 938">
              <a:extLst>
                <a:ext uri="{FF2B5EF4-FFF2-40B4-BE49-F238E27FC236}">
                  <a16:creationId xmlns:a16="http://schemas.microsoft.com/office/drawing/2014/main" id="{F715D5AB-C10E-405D-9281-02959EB857B5}"/>
                </a:ext>
              </a:extLst>
            </p:cNvPr>
            <p:cNvSpPr/>
            <p:nvPr/>
          </p:nvSpPr>
          <p:spPr>
            <a:xfrm rot="5400000" flipH="1" flipV="1">
              <a:off x="8277510" y="350916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0" name="Oval 939">
              <a:extLst>
                <a:ext uri="{FF2B5EF4-FFF2-40B4-BE49-F238E27FC236}">
                  <a16:creationId xmlns:a16="http://schemas.microsoft.com/office/drawing/2014/main" id="{FAB2AA22-C31B-496A-DD4C-363F1D06DA75}"/>
                </a:ext>
              </a:extLst>
            </p:cNvPr>
            <p:cNvSpPr/>
            <p:nvPr/>
          </p:nvSpPr>
          <p:spPr>
            <a:xfrm rot="5400000" flipV="1">
              <a:off x="8384108" y="354703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1" name="Oval 940">
              <a:extLst>
                <a:ext uri="{FF2B5EF4-FFF2-40B4-BE49-F238E27FC236}">
                  <a16:creationId xmlns:a16="http://schemas.microsoft.com/office/drawing/2014/main" id="{D2343527-1FB6-88DF-BBA2-1392F019D009}"/>
                </a:ext>
              </a:extLst>
            </p:cNvPr>
            <p:cNvSpPr/>
            <p:nvPr/>
          </p:nvSpPr>
          <p:spPr>
            <a:xfrm rot="5400000" flipV="1">
              <a:off x="8447225" y="367748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2" name="Oval 941">
              <a:extLst>
                <a:ext uri="{FF2B5EF4-FFF2-40B4-BE49-F238E27FC236}">
                  <a16:creationId xmlns:a16="http://schemas.microsoft.com/office/drawing/2014/main" id="{DDBF753B-1501-D40C-BE81-5BDAE7514B39}"/>
                </a:ext>
              </a:extLst>
            </p:cNvPr>
            <p:cNvSpPr/>
            <p:nvPr/>
          </p:nvSpPr>
          <p:spPr>
            <a:xfrm rot="5400000" flipV="1">
              <a:off x="8514550" y="3590518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3" name="Oval 942">
              <a:extLst>
                <a:ext uri="{FF2B5EF4-FFF2-40B4-BE49-F238E27FC236}">
                  <a16:creationId xmlns:a16="http://schemas.microsoft.com/office/drawing/2014/main" id="{48B713B6-59F8-CE4A-40C4-E4D74411175F}"/>
                </a:ext>
              </a:extLst>
            </p:cNvPr>
            <p:cNvSpPr/>
            <p:nvPr/>
          </p:nvSpPr>
          <p:spPr>
            <a:xfrm rot="5400000" flipV="1">
              <a:off x="8574858" y="371394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4" name="Oval 943">
              <a:extLst>
                <a:ext uri="{FF2B5EF4-FFF2-40B4-BE49-F238E27FC236}">
                  <a16:creationId xmlns:a16="http://schemas.microsoft.com/office/drawing/2014/main" id="{E4BCEDC1-9BEA-96A4-6FCA-E2F0634FE439}"/>
                </a:ext>
              </a:extLst>
            </p:cNvPr>
            <p:cNvSpPr/>
            <p:nvPr/>
          </p:nvSpPr>
          <p:spPr>
            <a:xfrm rot="5400000" flipV="1">
              <a:off x="8451432" y="344605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5" name="Oval 944">
              <a:extLst>
                <a:ext uri="{FF2B5EF4-FFF2-40B4-BE49-F238E27FC236}">
                  <a16:creationId xmlns:a16="http://schemas.microsoft.com/office/drawing/2014/main" id="{773D042A-425E-EA9D-68A3-F609B2CC1387}"/>
                </a:ext>
              </a:extLst>
            </p:cNvPr>
            <p:cNvSpPr/>
            <p:nvPr/>
          </p:nvSpPr>
          <p:spPr>
            <a:xfrm>
              <a:off x="7865140" y="413052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6" name="Oval 945">
              <a:extLst>
                <a:ext uri="{FF2B5EF4-FFF2-40B4-BE49-F238E27FC236}">
                  <a16:creationId xmlns:a16="http://schemas.microsoft.com/office/drawing/2014/main" id="{DF86F5D0-FC74-7DC6-56B8-A52E4B14A2E8}"/>
                </a:ext>
              </a:extLst>
            </p:cNvPr>
            <p:cNvSpPr/>
            <p:nvPr/>
          </p:nvSpPr>
          <p:spPr>
            <a:xfrm>
              <a:off x="7928257" y="42609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7" name="Oval 946">
              <a:extLst>
                <a:ext uri="{FF2B5EF4-FFF2-40B4-BE49-F238E27FC236}">
                  <a16:creationId xmlns:a16="http://schemas.microsoft.com/office/drawing/2014/main" id="{F6C7FA3E-E1F2-2855-628A-54076D2EB44D}"/>
                </a:ext>
              </a:extLst>
            </p:cNvPr>
            <p:cNvSpPr/>
            <p:nvPr/>
          </p:nvSpPr>
          <p:spPr>
            <a:xfrm>
              <a:off x="7995582" y="41740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8" name="Oval 947">
              <a:extLst>
                <a:ext uri="{FF2B5EF4-FFF2-40B4-BE49-F238E27FC236}">
                  <a16:creationId xmlns:a16="http://schemas.microsoft.com/office/drawing/2014/main" id="{EB17375B-EA62-4B86-EBAF-CE2CE114EC5E}"/>
                </a:ext>
              </a:extLst>
            </p:cNvPr>
            <p:cNvSpPr/>
            <p:nvPr/>
          </p:nvSpPr>
          <p:spPr>
            <a:xfrm>
              <a:off x="8055890" y="4297430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9" name="Oval 948">
              <a:extLst>
                <a:ext uri="{FF2B5EF4-FFF2-40B4-BE49-F238E27FC236}">
                  <a16:creationId xmlns:a16="http://schemas.microsoft.com/office/drawing/2014/main" id="{C78727B8-9BC5-FF16-1EF1-6FA5192A0F4E}"/>
                </a:ext>
              </a:extLst>
            </p:cNvPr>
            <p:cNvSpPr/>
            <p:nvPr/>
          </p:nvSpPr>
          <p:spPr>
            <a:xfrm>
              <a:off x="7932465" y="4029533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0" name="Oval 949">
              <a:extLst>
                <a:ext uri="{FF2B5EF4-FFF2-40B4-BE49-F238E27FC236}">
                  <a16:creationId xmlns:a16="http://schemas.microsoft.com/office/drawing/2014/main" id="{3BCE3782-7D88-0F76-2F14-8F986ABFF44D}"/>
                </a:ext>
              </a:extLst>
            </p:cNvPr>
            <p:cNvSpPr/>
            <p:nvPr/>
          </p:nvSpPr>
          <p:spPr>
            <a:xfrm flipH="1">
              <a:off x="8039063" y="406740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1" name="Oval 950">
              <a:extLst>
                <a:ext uri="{FF2B5EF4-FFF2-40B4-BE49-F238E27FC236}">
                  <a16:creationId xmlns:a16="http://schemas.microsoft.com/office/drawing/2014/main" id="{890E078D-3C40-42D7-1A1E-229B3DA695C9}"/>
                </a:ext>
              </a:extLst>
            </p:cNvPr>
            <p:cNvSpPr/>
            <p:nvPr/>
          </p:nvSpPr>
          <p:spPr>
            <a:xfrm flipH="1">
              <a:off x="8102180" y="41978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2" name="Oval 951">
              <a:extLst>
                <a:ext uri="{FF2B5EF4-FFF2-40B4-BE49-F238E27FC236}">
                  <a16:creationId xmlns:a16="http://schemas.microsoft.com/office/drawing/2014/main" id="{FF573814-9078-4A3C-A021-D30BD2231359}"/>
                </a:ext>
              </a:extLst>
            </p:cNvPr>
            <p:cNvSpPr/>
            <p:nvPr/>
          </p:nvSpPr>
          <p:spPr>
            <a:xfrm flipH="1">
              <a:off x="8169505" y="41108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3" name="Oval 952">
              <a:extLst>
                <a:ext uri="{FF2B5EF4-FFF2-40B4-BE49-F238E27FC236}">
                  <a16:creationId xmlns:a16="http://schemas.microsoft.com/office/drawing/2014/main" id="{CA466E5E-4AB2-2D92-7D25-902BD3CB0477}"/>
                </a:ext>
              </a:extLst>
            </p:cNvPr>
            <p:cNvSpPr/>
            <p:nvPr/>
          </p:nvSpPr>
          <p:spPr>
            <a:xfrm flipH="1">
              <a:off x="8229813" y="423431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4" name="Oval 953">
              <a:extLst>
                <a:ext uri="{FF2B5EF4-FFF2-40B4-BE49-F238E27FC236}">
                  <a16:creationId xmlns:a16="http://schemas.microsoft.com/office/drawing/2014/main" id="{68D18699-8BC0-5133-6C63-1C0CAF04DD0B}"/>
                </a:ext>
              </a:extLst>
            </p:cNvPr>
            <p:cNvSpPr/>
            <p:nvPr/>
          </p:nvSpPr>
          <p:spPr>
            <a:xfrm flipH="1">
              <a:off x="8106388" y="396641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5" name="Oval 954">
              <a:extLst>
                <a:ext uri="{FF2B5EF4-FFF2-40B4-BE49-F238E27FC236}">
                  <a16:creationId xmlns:a16="http://schemas.microsoft.com/office/drawing/2014/main" id="{9BB91826-9F59-FBE7-6C85-6A6CCFD7E41F}"/>
                </a:ext>
              </a:extLst>
            </p:cNvPr>
            <p:cNvSpPr/>
            <p:nvPr/>
          </p:nvSpPr>
          <p:spPr>
            <a:xfrm rot="16200000" flipV="1">
              <a:off x="7936678" y="450361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6" name="Oval 955">
              <a:extLst>
                <a:ext uri="{FF2B5EF4-FFF2-40B4-BE49-F238E27FC236}">
                  <a16:creationId xmlns:a16="http://schemas.microsoft.com/office/drawing/2014/main" id="{23475B86-69F1-3DB2-2A0F-C42A2F8C8FAB}"/>
                </a:ext>
              </a:extLst>
            </p:cNvPr>
            <p:cNvSpPr/>
            <p:nvPr/>
          </p:nvSpPr>
          <p:spPr>
            <a:xfrm rot="16200000" flipV="1">
              <a:off x="7999795" y="463405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7" name="Oval 956">
              <a:extLst>
                <a:ext uri="{FF2B5EF4-FFF2-40B4-BE49-F238E27FC236}">
                  <a16:creationId xmlns:a16="http://schemas.microsoft.com/office/drawing/2014/main" id="{3A1F85A5-6C8C-99A7-427C-DEE7DA6DCDE4}"/>
                </a:ext>
              </a:extLst>
            </p:cNvPr>
            <p:cNvSpPr/>
            <p:nvPr/>
          </p:nvSpPr>
          <p:spPr>
            <a:xfrm rot="16200000" flipV="1">
              <a:off x="8067120" y="454709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8" name="Oval 957">
              <a:extLst>
                <a:ext uri="{FF2B5EF4-FFF2-40B4-BE49-F238E27FC236}">
                  <a16:creationId xmlns:a16="http://schemas.microsoft.com/office/drawing/2014/main" id="{0A6583B4-5474-9525-223E-6313F6FB2D11}"/>
                </a:ext>
              </a:extLst>
            </p:cNvPr>
            <p:cNvSpPr/>
            <p:nvPr/>
          </p:nvSpPr>
          <p:spPr>
            <a:xfrm rot="16200000" flipV="1">
              <a:off x="8127428" y="46705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9" name="Oval 958">
              <a:extLst>
                <a:ext uri="{FF2B5EF4-FFF2-40B4-BE49-F238E27FC236}">
                  <a16:creationId xmlns:a16="http://schemas.microsoft.com/office/drawing/2014/main" id="{C01E2512-5E4B-8AAC-41C2-3E7577921802}"/>
                </a:ext>
              </a:extLst>
            </p:cNvPr>
            <p:cNvSpPr/>
            <p:nvPr/>
          </p:nvSpPr>
          <p:spPr>
            <a:xfrm rot="16200000" flipV="1">
              <a:off x="8004003" y="440262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0" name="Oval 959">
              <a:extLst>
                <a:ext uri="{FF2B5EF4-FFF2-40B4-BE49-F238E27FC236}">
                  <a16:creationId xmlns:a16="http://schemas.microsoft.com/office/drawing/2014/main" id="{8B59B935-2D3A-2EA1-2E02-794DAD7AD80A}"/>
                </a:ext>
              </a:extLst>
            </p:cNvPr>
            <p:cNvSpPr/>
            <p:nvPr/>
          </p:nvSpPr>
          <p:spPr>
            <a:xfrm rot="16200000" flipH="1" flipV="1">
              <a:off x="8110600" y="4440496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1" name="Oval 960">
              <a:extLst>
                <a:ext uri="{FF2B5EF4-FFF2-40B4-BE49-F238E27FC236}">
                  <a16:creationId xmlns:a16="http://schemas.microsoft.com/office/drawing/2014/main" id="{20404785-5E45-C201-BF54-CF6424095D6C}"/>
                </a:ext>
              </a:extLst>
            </p:cNvPr>
            <p:cNvSpPr/>
            <p:nvPr/>
          </p:nvSpPr>
          <p:spPr>
            <a:xfrm rot="16200000" flipH="1" flipV="1">
              <a:off x="8173718" y="45709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2" name="Oval 961">
              <a:extLst>
                <a:ext uri="{FF2B5EF4-FFF2-40B4-BE49-F238E27FC236}">
                  <a16:creationId xmlns:a16="http://schemas.microsoft.com/office/drawing/2014/main" id="{D7E1C828-D2C0-5006-2431-12C646E0FD21}"/>
                </a:ext>
              </a:extLst>
            </p:cNvPr>
            <p:cNvSpPr/>
            <p:nvPr/>
          </p:nvSpPr>
          <p:spPr>
            <a:xfrm rot="16200000" flipH="1" flipV="1">
              <a:off x="8241042" y="44839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3" name="Oval 962">
              <a:extLst>
                <a:ext uri="{FF2B5EF4-FFF2-40B4-BE49-F238E27FC236}">
                  <a16:creationId xmlns:a16="http://schemas.microsoft.com/office/drawing/2014/main" id="{7226381D-A240-5BAD-46AE-F76E1E80CBC4}"/>
                </a:ext>
              </a:extLst>
            </p:cNvPr>
            <p:cNvSpPr/>
            <p:nvPr/>
          </p:nvSpPr>
          <p:spPr>
            <a:xfrm rot="16200000" flipH="1" flipV="1">
              <a:off x="8301350" y="4607405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4" name="Oval 963">
              <a:extLst>
                <a:ext uri="{FF2B5EF4-FFF2-40B4-BE49-F238E27FC236}">
                  <a16:creationId xmlns:a16="http://schemas.microsoft.com/office/drawing/2014/main" id="{8B1295E7-F945-0A54-CF2A-F484050D7C50}"/>
                </a:ext>
              </a:extLst>
            </p:cNvPr>
            <p:cNvSpPr/>
            <p:nvPr/>
          </p:nvSpPr>
          <p:spPr>
            <a:xfrm rot="16200000" flipH="1" flipV="1">
              <a:off x="8177925" y="433950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5" name="Oval 964">
              <a:extLst>
                <a:ext uri="{FF2B5EF4-FFF2-40B4-BE49-F238E27FC236}">
                  <a16:creationId xmlns:a16="http://schemas.microsoft.com/office/drawing/2014/main" id="{BE7F89B1-223D-72BD-85A6-2362C52CE292}"/>
                </a:ext>
              </a:extLst>
            </p:cNvPr>
            <p:cNvSpPr/>
            <p:nvPr/>
          </p:nvSpPr>
          <p:spPr>
            <a:xfrm flipH="1">
              <a:off x="8232632" y="3977636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6" name="Oval 965">
              <a:extLst>
                <a:ext uri="{FF2B5EF4-FFF2-40B4-BE49-F238E27FC236}">
                  <a16:creationId xmlns:a16="http://schemas.microsoft.com/office/drawing/2014/main" id="{97000CEE-0A8F-69BA-31FB-C24D1531513D}"/>
                </a:ext>
              </a:extLst>
            </p:cNvPr>
            <p:cNvSpPr/>
            <p:nvPr/>
          </p:nvSpPr>
          <p:spPr>
            <a:xfrm flipH="1">
              <a:off x="8295749" y="41080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7" name="Oval 966">
              <a:extLst>
                <a:ext uri="{FF2B5EF4-FFF2-40B4-BE49-F238E27FC236}">
                  <a16:creationId xmlns:a16="http://schemas.microsoft.com/office/drawing/2014/main" id="{AAD93AD4-CB3B-D5C5-FA75-FBFC86969FE1}"/>
                </a:ext>
              </a:extLst>
            </p:cNvPr>
            <p:cNvSpPr/>
            <p:nvPr/>
          </p:nvSpPr>
          <p:spPr>
            <a:xfrm flipH="1">
              <a:off x="8363074" y="402111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8" name="Oval 967">
              <a:extLst>
                <a:ext uri="{FF2B5EF4-FFF2-40B4-BE49-F238E27FC236}">
                  <a16:creationId xmlns:a16="http://schemas.microsoft.com/office/drawing/2014/main" id="{8A4921CA-58CC-3006-135C-C427510072AB}"/>
                </a:ext>
              </a:extLst>
            </p:cNvPr>
            <p:cNvSpPr/>
            <p:nvPr/>
          </p:nvSpPr>
          <p:spPr>
            <a:xfrm flipH="1">
              <a:off x="8423382" y="414454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9" name="Oval 968">
              <a:extLst>
                <a:ext uri="{FF2B5EF4-FFF2-40B4-BE49-F238E27FC236}">
                  <a16:creationId xmlns:a16="http://schemas.microsoft.com/office/drawing/2014/main" id="{2ACAA97C-51B8-9C04-76B5-5820AF328235}"/>
                </a:ext>
              </a:extLst>
            </p:cNvPr>
            <p:cNvSpPr/>
            <p:nvPr/>
          </p:nvSpPr>
          <p:spPr>
            <a:xfrm flipH="1">
              <a:off x="8299957" y="3876649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0" name="Oval 969">
              <a:extLst>
                <a:ext uri="{FF2B5EF4-FFF2-40B4-BE49-F238E27FC236}">
                  <a16:creationId xmlns:a16="http://schemas.microsoft.com/office/drawing/2014/main" id="{6848649B-88AE-9FA1-B3F0-B72F672AD2A8}"/>
                </a:ext>
              </a:extLst>
            </p:cNvPr>
            <p:cNvSpPr/>
            <p:nvPr/>
          </p:nvSpPr>
          <p:spPr>
            <a:xfrm>
              <a:off x="8406555" y="391451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1" name="Oval 970">
              <a:extLst>
                <a:ext uri="{FF2B5EF4-FFF2-40B4-BE49-F238E27FC236}">
                  <a16:creationId xmlns:a16="http://schemas.microsoft.com/office/drawing/2014/main" id="{B4DAED1B-3893-D29B-CC1D-0A8D885CD646}"/>
                </a:ext>
              </a:extLst>
            </p:cNvPr>
            <p:cNvSpPr/>
            <p:nvPr/>
          </p:nvSpPr>
          <p:spPr>
            <a:xfrm>
              <a:off x="8469672" y="404496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2" name="Oval 971">
              <a:extLst>
                <a:ext uri="{FF2B5EF4-FFF2-40B4-BE49-F238E27FC236}">
                  <a16:creationId xmlns:a16="http://schemas.microsoft.com/office/drawing/2014/main" id="{5AA18BD6-7CFD-15D5-4487-726DE9079016}"/>
                </a:ext>
              </a:extLst>
            </p:cNvPr>
            <p:cNvSpPr/>
            <p:nvPr/>
          </p:nvSpPr>
          <p:spPr>
            <a:xfrm>
              <a:off x="8536997" y="3958000"/>
              <a:ext cx="126234" cy="12623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3" name="Oval 972">
              <a:extLst>
                <a:ext uri="{FF2B5EF4-FFF2-40B4-BE49-F238E27FC236}">
                  <a16:creationId xmlns:a16="http://schemas.microsoft.com/office/drawing/2014/main" id="{6816D604-53F5-5B27-E717-BD93F307423A}"/>
                </a:ext>
              </a:extLst>
            </p:cNvPr>
            <p:cNvSpPr/>
            <p:nvPr/>
          </p:nvSpPr>
          <p:spPr>
            <a:xfrm>
              <a:off x="8597305" y="408142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4" name="Oval 973">
              <a:extLst>
                <a:ext uri="{FF2B5EF4-FFF2-40B4-BE49-F238E27FC236}">
                  <a16:creationId xmlns:a16="http://schemas.microsoft.com/office/drawing/2014/main" id="{EE3EB003-27BB-7191-1DD4-45D3D5D1BAF2}"/>
                </a:ext>
              </a:extLst>
            </p:cNvPr>
            <p:cNvSpPr/>
            <p:nvPr/>
          </p:nvSpPr>
          <p:spPr>
            <a:xfrm>
              <a:off x="8473880" y="3813532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5" name="Oval 974">
              <a:extLst>
                <a:ext uri="{FF2B5EF4-FFF2-40B4-BE49-F238E27FC236}">
                  <a16:creationId xmlns:a16="http://schemas.microsoft.com/office/drawing/2014/main" id="{CAB36DB9-D073-75D0-209C-C6FAD4883BD2}"/>
                </a:ext>
              </a:extLst>
            </p:cNvPr>
            <p:cNvSpPr/>
            <p:nvPr/>
          </p:nvSpPr>
          <p:spPr>
            <a:xfrm rot="5400000" flipH="1" flipV="1">
              <a:off x="8304170" y="435072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6" name="Oval 975">
              <a:extLst>
                <a:ext uri="{FF2B5EF4-FFF2-40B4-BE49-F238E27FC236}">
                  <a16:creationId xmlns:a16="http://schemas.microsoft.com/office/drawing/2014/main" id="{A847C31E-31DA-D7E6-17A3-046242647CB9}"/>
                </a:ext>
              </a:extLst>
            </p:cNvPr>
            <p:cNvSpPr/>
            <p:nvPr/>
          </p:nvSpPr>
          <p:spPr>
            <a:xfrm rot="5400000" flipH="1" flipV="1">
              <a:off x="8367287" y="448117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7" name="Oval 976">
              <a:extLst>
                <a:ext uri="{FF2B5EF4-FFF2-40B4-BE49-F238E27FC236}">
                  <a16:creationId xmlns:a16="http://schemas.microsoft.com/office/drawing/2014/main" id="{EB898984-9D10-DC3A-1D3F-E929D056BACC}"/>
                </a:ext>
              </a:extLst>
            </p:cNvPr>
            <p:cNvSpPr/>
            <p:nvPr/>
          </p:nvSpPr>
          <p:spPr>
            <a:xfrm rot="5400000" flipH="1" flipV="1">
              <a:off x="8434612" y="439420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8" name="Oval 977">
              <a:extLst>
                <a:ext uri="{FF2B5EF4-FFF2-40B4-BE49-F238E27FC236}">
                  <a16:creationId xmlns:a16="http://schemas.microsoft.com/office/drawing/2014/main" id="{3FCA2A16-1AAC-EF2B-8568-86449B52845D}"/>
                </a:ext>
              </a:extLst>
            </p:cNvPr>
            <p:cNvSpPr/>
            <p:nvPr/>
          </p:nvSpPr>
          <p:spPr>
            <a:xfrm rot="5400000" flipH="1" flipV="1">
              <a:off x="8494920" y="451763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9" name="Oval 978">
              <a:extLst>
                <a:ext uri="{FF2B5EF4-FFF2-40B4-BE49-F238E27FC236}">
                  <a16:creationId xmlns:a16="http://schemas.microsoft.com/office/drawing/2014/main" id="{4FA8657B-D397-C003-C87B-5FEB8F0BA692}"/>
                </a:ext>
              </a:extLst>
            </p:cNvPr>
            <p:cNvSpPr/>
            <p:nvPr/>
          </p:nvSpPr>
          <p:spPr>
            <a:xfrm rot="5400000" flipH="1" flipV="1">
              <a:off x="8371495" y="4249741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0" name="Oval 979">
              <a:extLst>
                <a:ext uri="{FF2B5EF4-FFF2-40B4-BE49-F238E27FC236}">
                  <a16:creationId xmlns:a16="http://schemas.microsoft.com/office/drawing/2014/main" id="{A3A60863-CA93-D2F9-19DF-15FAE77D1288}"/>
                </a:ext>
              </a:extLst>
            </p:cNvPr>
            <p:cNvSpPr/>
            <p:nvPr/>
          </p:nvSpPr>
          <p:spPr>
            <a:xfrm rot="5400000" flipV="1">
              <a:off x="8478093" y="428761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1" name="Oval 980">
              <a:extLst>
                <a:ext uri="{FF2B5EF4-FFF2-40B4-BE49-F238E27FC236}">
                  <a16:creationId xmlns:a16="http://schemas.microsoft.com/office/drawing/2014/main" id="{76C524B1-685C-2D62-0AA2-9F15A93AB6D5}"/>
                </a:ext>
              </a:extLst>
            </p:cNvPr>
            <p:cNvSpPr/>
            <p:nvPr/>
          </p:nvSpPr>
          <p:spPr>
            <a:xfrm rot="5400000" flipV="1">
              <a:off x="8541210" y="441805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2" name="Oval 981">
              <a:extLst>
                <a:ext uri="{FF2B5EF4-FFF2-40B4-BE49-F238E27FC236}">
                  <a16:creationId xmlns:a16="http://schemas.microsoft.com/office/drawing/2014/main" id="{C9C8B3DF-9477-612D-AC55-32C006F7EA13}"/>
                </a:ext>
              </a:extLst>
            </p:cNvPr>
            <p:cNvSpPr/>
            <p:nvPr/>
          </p:nvSpPr>
          <p:spPr>
            <a:xfrm rot="5400000" flipV="1">
              <a:off x="8608535" y="433109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3" name="Oval 982">
              <a:extLst>
                <a:ext uri="{FF2B5EF4-FFF2-40B4-BE49-F238E27FC236}">
                  <a16:creationId xmlns:a16="http://schemas.microsoft.com/office/drawing/2014/main" id="{4EB8BEE6-BFB9-77BC-52C9-BC5C43E5CA18}"/>
                </a:ext>
              </a:extLst>
            </p:cNvPr>
            <p:cNvSpPr/>
            <p:nvPr/>
          </p:nvSpPr>
          <p:spPr>
            <a:xfrm rot="5400000" flipV="1">
              <a:off x="8668843" y="445452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4" name="Oval 983">
              <a:extLst>
                <a:ext uri="{FF2B5EF4-FFF2-40B4-BE49-F238E27FC236}">
                  <a16:creationId xmlns:a16="http://schemas.microsoft.com/office/drawing/2014/main" id="{581CFF03-AE9B-590C-8A56-88C73F6C2030}"/>
                </a:ext>
              </a:extLst>
            </p:cNvPr>
            <p:cNvSpPr/>
            <p:nvPr/>
          </p:nvSpPr>
          <p:spPr>
            <a:xfrm rot="5400000" flipV="1">
              <a:off x="8545417" y="418662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5" name="Oval 984">
              <a:extLst>
                <a:ext uri="{FF2B5EF4-FFF2-40B4-BE49-F238E27FC236}">
                  <a16:creationId xmlns:a16="http://schemas.microsoft.com/office/drawing/2014/main" id="{E8D401E3-8F12-9D0C-140E-B3C5A5AA1723}"/>
                </a:ext>
              </a:extLst>
            </p:cNvPr>
            <p:cNvSpPr/>
            <p:nvPr/>
          </p:nvSpPr>
          <p:spPr>
            <a:xfrm>
              <a:off x="8497760" y="3095399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6" name="Oval 985">
              <a:extLst>
                <a:ext uri="{FF2B5EF4-FFF2-40B4-BE49-F238E27FC236}">
                  <a16:creationId xmlns:a16="http://schemas.microsoft.com/office/drawing/2014/main" id="{AE7FFEC9-EC7A-D119-B135-23F7564ADD58}"/>
                </a:ext>
              </a:extLst>
            </p:cNvPr>
            <p:cNvSpPr/>
            <p:nvPr/>
          </p:nvSpPr>
          <p:spPr>
            <a:xfrm>
              <a:off x="8560877" y="322584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7" name="Oval 986">
              <a:extLst>
                <a:ext uri="{FF2B5EF4-FFF2-40B4-BE49-F238E27FC236}">
                  <a16:creationId xmlns:a16="http://schemas.microsoft.com/office/drawing/2014/main" id="{9C152ED7-8FAC-83CC-444D-2C83820C4E25}"/>
                </a:ext>
              </a:extLst>
            </p:cNvPr>
            <p:cNvSpPr/>
            <p:nvPr/>
          </p:nvSpPr>
          <p:spPr>
            <a:xfrm>
              <a:off x="8628202" y="3138880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8" name="Oval 987">
              <a:extLst>
                <a:ext uri="{FF2B5EF4-FFF2-40B4-BE49-F238E27FC236}">
                  <a16:creationId xmlns:a16="http://schemas.microsoft.com/office/drawing/2014/main" id="{A32E9C82-9130-9EFF-401E-6E416C085913}"/>
                </a:ext>
              </a:extLst>
            </p:cNvPr>
            <p:cNvSpPr/>
            <p:nvPr/>
          </p:nvSpPr>
          <p:spPr>
            <a:xfrm>
              <a:off x="8688510" y="326230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9" name="Oval 988">
              <a:extLst>
                <a:ext uri="{FF2B5EF4-FFF2-40B4-BE49-F238E27FC236}">
                  <a16:creationId xmlns:a16="http://schemas.microsoft.com/office/drawing/2014/main" id="{C5F8D4B8-9520-715A-510C-90D3DF68EF00}"/>
                </a:ext>
              </a:extLst>
            </p:cNvPr>
            <p:cNvSpPr/>
            <p:nvPr/>
          </p:nvSpPr>
          <p:spPr>
            <a:xfrm>
              <a:off x="8565085" y="299441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0" name="Oval 989">
              <a:extLst>
                <a:ext uri="{FF2B5EF4-FFF2-40B4-BE49-F238E27FC236}">
                  <a16:creationId xmlns:a16="http://schemas.microsoft.com/office/drawing/2014/main" id="{E5B12112-36EF-5563-7C1A-70419CE60D76}"/>
                </a:ext>
              </a:extLst>
            </p:cNvPr>
            <p:cNvSpPr/>
            <p:nvPr/>
          </p:nvSpPr>
          <p:spPr>
            <a:xfrm flipH="1">
              <a:off x="8671683" y="30322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1" name="Oval 990">
              <a:extLst>
                <a:ext uri="{FF2B5EF4-FFF2-40B4-BE49-F238E27FC236}">
                  <a16:creationId xmlns:a16="http://schemas.microsoft.com/office/drawing/2014/main" id="{2CCD7193-3FF6-A093-AAFA-C7D67C0A59AF}"/>
                </a:ext>
              </a:extLst>
            </p:cNvPr>
            <p:cNvSpPr/>
            <p:nvPr/>
          </p:nvSpPr>
          <p:spPr>
            <a:xfrm flipH="1">
              <a:off x="8734800" y="31627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2" name="Oval 991">
              <a:extLst>
                <a:ext uri="{FF2B5EF4-FFF2-40B4-BE49-F238E27FC236}">
                  <a16:creationId xmlns:a16="http://schemas.microsoft.com/office/drawing/2014/main" id="{E1DAC90A-03E0-D5BD-363B-6E8281D92581}"/>
                </a:ext>
              </a:extLst>
            </p:cNvPr>
            <p:cNvSpPr/>
            <p:nvPr/>
          </p:nvSpPr>
          <p:spPr>
            <a:xfrm flipH="1">
              <a:off x="8802125" y="307576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3" name="Oval 992">
              <a:extLst>
                <a:ext uri="{FF2B5EF4-FFF2-40B4-BE49-F238E27FC236}">
                  <a16:creationId xmlns:a16="http://schemas.microsoft.com/office/drawing/2014/main" id="{92F3B65C-FF61-3A5D-EA59-BA273D2653FA}"/>
                </a:ext>
              </a:extLst>
            </p:cNvPr>
            <p:cNvSpPr/>
            <p:nvPr/>
          </p:nvSpPr>
          <p:spPr>
            <a:xfrm flipH="1">
              <a:off x="8862433" y="3199191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4" name="Oval 993">
              <a:extLst>
                <a:ext uri="{FF2B5EF4-FFF2-40B4-BE49-F238E27FC236}">
                  <a16:creationId xmlns:a16="http://schemas.microsoft.com/office/drawing/2014/main" id="{0A0CCE0F-CCB3-AB35-DEE8-8529F5A2B1E3}"/>
                </a:ext>
              </a:extLst>
            </p:cNvPr>
            <p:cNvSpPr/>
            <p:nvPr/>
          </p:nvSpPr>
          <p:spPr>
            <a:xfrm flipH="1">
              <a:off x="8739008" y="293129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5" name="Oval 994">
              <a:extLst>
                <a:ext uri="{FF2B5EF4-FFF2-40B4-BE49-F238E27FC236}">
                  <a16:creationId xmlns:a16="http://schemas.microsoft.com/office/drawing/2014/main" id="{D6A2AEF8-FE89-540E-E57F-B44C97E658E6}"/>
                </a:ext>
              </a:extLst>
            </p:cNvPr>
            <p:cNvSpPr/>
            <p:nvPr/>
          </p:nvSpPr>
          <p:spPr>
            <a:xfrm rot="16200000" flipV="1">
              <a:off x="8569298" y="346849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6" name="Oval 995">
              <a:extLst>
                <a:ext uri="{FF2B5EF4-FFF2-40B4-BE49-F238E27FC236}">
                  <a16:creationId xmlns:a16="http://schemas.microsoft.com/office/drawing/2014/main" id="{B1DB7046-DD94-00D2-D179-63D39E2C9C9E}"/>
                </a:ext>
              </a:extLst>
            </p:cNvPr>
            <p:cNvSpPr/>
            <p:nvPr/>
          </p:nvSpPr>
          <p:spPr>
            <a:xfrm rot="16200000" flipV="1">
              <a:off x="8632415" y="3598934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7" name="Oval 996">
              <a:extLst>
                <a:ext uri="{FF2B5EF4-FFF2-40B4-BE49-F238E27FC236}">
                  <a16:creationId xmlns:a16="http://schemas.microsoft.com/office/drawing/2014/main" id="{AA34F8FA-BC99-39E4-8B9B-B20765DAB437}"/>
                </a:ext>
              </a:extLst>
            </p:cNvPr>
            <p:cNvSpPr/>
            <p:nvPr/>
          </p:nvSpPr>
          <p:spPr>
            <a:xfrm rot="16200000" flipV="1">
              <a:off x="8699740" y="351197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8" name="Oval 997">
              <a:extLst>
                <a:ext uri="{FF2B5EF4-FFF2-40B4-BE49-F238E27FC236}">
                  <a16:creationId xmlns:a16="http://schemas.microsoft.com/office/drawing/2014/main" id="{8FBE9825-A24C-6560-8F2E-7F1BD4C36622}"/>
                </a:ext>
              </a:extLst>
            </p:cNvPr>
            <p:cNvSpPr/>
            <p:nvPr/>
          </p:nvSpPr>
          <p:spPr>
            <a:xfrm rot="16200000" flipV="1">
              <a:off x="8760048" y="363540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9" name="Oval 998">
              <a:extLst>
                <a:ext uri="{FF2B5EF4-FFF2-40B4-BE49-F238E27FC236}">
                  <a16:creationId xmlns:a16="http://schemas.microsoft.com/office/drawing/2014/main" id="{2728A73E-C4B4-DAD7-DC68-54D845F65415}"/>
                </a:ext>
              </a:extLst>
            </p:cNvPr>
            <p:cNvSpPr/>
            <p:nvPr/>
          </p:nvSpPr>
          <p:spPr>
            <a:xfrm rot="16200000" flipV="1">
              <a:off x="8636622" y="336750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0" name="Oval 999">
              <a:extLst>
                <a:ext uri="{FF2B5EF4-FFF2-40B4-BE49-F238E27FC236}">
                  <a16:creationId xmlns:a16="http://schemas.microsoft.com/office/drawing/2014/main" id="{13DDB2BA-1210-759F-91F4-B2EC25353738}"/>
                </a:ext>
              </a:extLst>
            </p:cNvPr>
            <p:cNvSpPr/>
            <p:nvPr/>
          </p:nvSpPr>
          <p:spPr>
            <a:xfrm rot="16200000" flipH="1" flipV="1">
              <a:off x="8743220" y="340537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1" name="Oval 1000">
              <a:extLst>
                <a:ext uri="{FF2B5EF4-FFF2-40B4-BE49-F238E27FC236}">
                  <a16:creationId xmlns:a16="http://schemas.microsoft.com/office/drawing/2014/main" id="{28EBD966-7AEA-E537-AF49-C014EFB123EF}"/>
                </a:ext>
              </a:extLst>
            </p:cNvPr>
            <p:cNvSpPr/>
            <p:nvPr/>
          </p:nvSpPr>
          <p:spPr>
            <a:xfrm rot="16200000" flipH="1" flipV="1">
              <a:off x="8806337" y="353581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2" name="Oval 1001">
              <a:extLst>
                <a:ext uri="{FF2B5EF4-FFF2-40B4-BE49-F238E27FC236}">
                  <a16:creationId xmlns:a16="http://schemas.microsoft.com/office/drawing/2014/main" id="{550982D8-77E7-3AB6-759E-4FDB65AFE036}"/>
                </a:ext>
              </a:extLst>
            </p:cNvPr>
            <p:cNvSpPr/>
            <p:nvPr/>
          </p:nvSpPr>
          <p:spPr>
            <a:xfrm rot="16200000" flipH="1" flipV="1">
              <a:off x="8873662" y="3448855"/>
              <a:ext cx="126235" cy="12623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3" name="Oval 1002">
              <a:extLst>
                <a:ext uri="{FF2B5EF4-FFF2-40B4-BE49-F238E27FC236}">
                  <a16:creationId xmlns:a16="http://schemas.microsoft.com/office/drawing/2014/main" id="{BEFCB242-3975-54CC-2DAA-25DDAAAE287E}"/>
                </a:ext>
              </a:extLst>
            </p:cNvPr>
            <p:cNvSpPr/>
            <p:nvPr/>
          </p:nvSpPr>
          <p:spPr>
            <a:xfrm rot="16200000" flipH="1" flipV="1">
              <a:off x="8933970" y="3572284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4" name="Oval 1003">
              <a:extLst>
                <a:ext uri="{FF2B5EF4-FFF2-40B4-BE49-F238E27FC236}">
                  <a16:creationId xmlns:a16="http://schemas.microsoft.com/office/drawing/2014/main" id="{1474CC15-3EFC-6A16-0F7E-2D5AA9DC3A7E}"/>
                </a:ext>
              </a:extLst>
            </p:cNvPr>
            <p:cNvSpPr/>
            <p:nvPr/>
          </p:nvSpPr>
          <p:spPr>
            <a:xfrm rot="16200000" flipH="1" flipV="1">
              <a:off x="8810545" y="330438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5" name="Oval 1004">
              <a:extLst>
                <a:ext uri="{FF2B5EF4-FFF2-40B4-BE49-F238E27FC236}">
                  <a16:creationId xmlns:a16="http://schemas.microsoft.com/office/drawing/2014/main" id="{B3060F5E-2D5A-F25A-9219-A7C9A12892C7}"/>
                </a:ext>
              </a:extLst>
            </p:cNvPr>
            <p:cNvSpPr/>
            <p:nvPr/>
          </p:nvSpPr>
          <p:spPr>
            <a:xfrm flipH="1">
              <a:off x="8865252" y="29425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6" name="Oval 1005">
              <a:extLst>
                <a:ext uri="{FF2B5EF4-FFF2-40B4-BE49-F238E27FC236}">
                  <a16:creationId xmlns:a16="http://schemas.microsoft.com/office/drawing/2014/main" id="{908A0BAE-CAB7-BAE8-E0F3-47AFD8E1797E}"/>
                </a:ext>
              </a:extLst>
            </p:cNvPr>
            <p:cNvSpPr/>
            <p:nvPr/>
          </p:nvSpPr>
          <p:spPr>
            <a:xfrm flipH="1">
              <a:off x="8928369" y="307295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7" name="Oval 1006">
              <a:extLst>
                <a:ext uri="{FF2B5EF4-FFF2-40B4-BE49-F238E27FC236}">
                  <a16:creationId xmlns:a16="http://schemas.microsoft.com/office/drawing/2014/main" id="{34458CAE-8AE5-226B-34E5-D83C4F6ECF55}"/>
                </a:ext>
              </a:extLst>
            </p:cNvPr>
            <p:cNvSpPr/>
            <p:nvPr/>
          </p:nvSpPr>
          <p:spPr>
            <a:xfrm flipH="1">
              <a:off x="8995694" y="298599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8" name="Oval 1007">
              <a:extLst>
                <a:ext uri="{FF2B5EF4-FFF2-40B4-BE49-F238E27FC236}">
                  <a16:creationId xmlns:a16="http://schemas.microsoft.com/office/drawing/2014/main" id="{0B3C67A5-794F-A3E2-FFEA-56F3E085C497}"/>
                </a:ext>
              </a:extLst>
            </p:cNvPr>
            <p:cNvSpPr/>
            <p:nvPr/>
          </p:nvSpPr>
          <p:spPr>
            <a:xfrm flipH="1">
              <a:off x="9056002" y="3109424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9" name="Oval 1008">
              <a:extLst>
                <a:ext uri="{FF2B5EF4-FFF2-40B4-BE49-F238E27FC236}">
                  <a16:creationId xmlns:a16="http://schemas.microsoft.com/office/drawing/2014/main" id="{84578762-15BE-E2D6-45C8-565DA4700928}"/>
                </a:ext>
              </a:extLst>
            </p:cNvPr>
            <p:cNvSpPr/>
            <p:nvPr/>
          </p:nvSpPr>
          <p:spPr>
            <a:xfrm flipH="1">
              <a:off x="8932577" y="284152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0" name="Oval 1009">
              <a:extLst>
                <a:ext uri="{FF2B5EF4-FFF2-40B4-BE49-F238E27FC236}">
                  <a16:creationId xmlns:a16="http://schemas.microsoft.com/office/drawing/2014/main" id="{3E3EDDB3-7353-3BDB-AADC-29707ACAB891}"/>
                </a:ext>
              </a:extLst>
            </p:cNvPr>
            <p:cNvSpPr/>
            <p:nvPr/>
          </p:nvSpPr>
          <p:spPr>
            <a:xfrm>
              <a:off x="9039175" y="2879397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1" name="Oval 1010">
              <a:extLst>
                <a:ext uri="{FF2B5EF4-FFF2-40B4-BE49-F238E27FC236}">
                  <a16:creationId xmlns:a16="http://schemas.microsoft.com/office/drawing/2014/main" id="{F539AA6C-EC0D-A465-FD3F-E0F03F989D1F}"/>
                </a:ext>
              </a:extLst>
            </p:cNvPr>
            <p:cNvSpPr/>
            <p:nvPr/>
          </p:nvSpPr>
          <p:spPr>
            <a:xfrm>
              <a:off x="9102292" y="300984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2" name="Oval 1011">
              <a:extLst>
                <a:ext uri="{FF2B5EF4-FFF2-40B4-BE49-F238E27FC236}">
                  <a16:creationId xmlns:a16="http://schemas.microsoft.com/office/drawing/2014/main" id="{82A17E15-1258-F10B-9B01-0104034D4E70}"/>
                </a:ext>
              </a:extLst>
            </p:cNvPr>
            <p:cNvSpPr/>
            <p:nvPr/>
          </p:nvSpPr>
          <p:spPr>
            <a:xfrm>
              <a:off x="9169617" y="292287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3" name="Oval 1012">
              <a:extLst>
                <a:ext uri="{FF2B5EF4-FFF2-40B4-BE49-F238E27FC236}">
                  <a16:creationId xmlns:a16="http://schemas.microsoft.com/office/drawing/2014/main" id="{290A12DB-EE50-0C93-BF73-0907E19A8709}"/>
                </a:ext>
              </a:extLst>
            </p:cNvPr>
            <p:cNvSpPr/>
            <p:nvPr/>
          </p:nvSpPr>
          <p:spPr>
            <a:xfrm>
              <a:off x="9229925" y="3046307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4" name="Oval 1013">
              <a:extLst>
                <a:ext uri="{FF2B5EF4-FFF2-40B4-BE49-F238E27FC236}">
                  <a16:creationId xmlns:a16="http://schemas.microsoft.com/office/drawing/2014/main" id="{032BDB60-527D-40AC-BFD2-278F40377F4C}"/>
                </a:ext>
              </a:extLst>
            </p:cNvPr>
            <p:cNvSpPr/>
            <p:nvPr/>
          </p:nvSpPr>
          <p:spPr>
            <a:xfrm>
              <a:off x="9106500" y="2778410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5" name="Oval 1014">
              <a:extLst>
                <a:ext uri="{FF2B5EF4-FFF2-40B4-BE49-F238E27FC236}">
                  <a16:creationId xmlns:a16="http://schemas.microsoft.com/office/drawing/2014/main" id="{1BE89248-42BD-4FCE-DD8C-B0CA96D9A5BC}"/>
                </a:ext>
              </a:extLst>
            </p:cNvPr>
            <p:cNvSpPr/>
            <p:nvPr/>
          </p:nvSpPr>
          <p:spPr>
            <a:xfrm rot="5400000" flipH="1" flipV="1">
              <a:off x="8936790" y="3315607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6" name="Oval 1015">
              <a:extLst>
                <a:ext uri="{FF2B5EF4-FFF2-40B4-BE49-F238E27FC236}">
                  <a16:creationId xmlns:a16="http://schemas.microsoft.com/office/drawing/2014/main" id="{6ED28DDE-8424-11A2-8F9B-11D1FD495502}"/>
                </a:ext>
              </a:extLst>
            </p:cNvPr>
            <p:cNvSpPr/>
            <p:nvPr/>
          </p:nvSpPr>
          <p:spPr>
            <a:xfrm rot="5400000" flipH="1" flipV="1">
              <a:off x="8999907" y="3446049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7" name="Oval 1016">
              <a:extLst>
                <a:ext uri="{FF2B5EF4-FFF2-40B4-BE49-F238E27FC236}">
                  <a16:creationId xmlns:a16="http://schemas.microsoft.com/office/drawing/2014/main" id="{5EF22348-8C7B-5F9E-2E89-8BDA170EBF61}"/>
                </a:ext>
              </a:extLst>
            </p:cNvPr>
            <p:cNvSpPr/>
            <p:nvPr/>
          </p:nvSpPr>
          <p:spPr>
            <a:xfrm rot="5400000" flipH="1" flipV="1">
              <a:off x="9067232" y="335908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8" name="Oval 1017">
              <a:extLst>
                <a:ext uri="{FF2B5EF4-FFF2-40B4-BE49-F238E27FC236}">
                  <a16:creationId xmlns:a16="http://schemas.microsoft.com/office/drawing/2014/main" id="{B455FAB7-A12C-855D-7D5B-5C0C31C0EE5C}"/>
                </a:ext>
              </a:extLst>
            </p:cNvPr>
            <p:cNvSpPr/>
            <p:nvPr/>
          </p:nvSpPr>
          <p:spPr>
            <a:xfrm rot="5400000" flipH="1" flipV="1">
              <a:off x="9127540" y="348251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9" name="Oval 1018">
              <a:extLst>
                <a:ext uri="{FF2B5EF4-FFF2-40B4-BE49-F238E27FC236}">
                  <a16:creationId xmlns:a16="http://schemas.microsoft.com/office/drawing/2014/main" id="{C8EE4213-87F7-B9AF-B9CF-B20FF694DD1C}"/>
                </a:ext>
              </a:extLst>
            </p:cNvPr>
            <p:cNvSpPr/>
            <p:nvPr/>
          </p:nvSpPr>
          <p:spPr>
            <a:xfrm rot="5400000" flipH="1" flipV="1">
              <a:off x="9004115" y="321461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0" name="Oval 1019">
              <a:extLst>
                <a:ext uri="{FF2B5EF4-FFF2-40B4-BE49-F238E27FC236}">
                  <a16:creationId xmlns:a16="http://schemas.microsoft.com/office/drawing/2014/main" id="{B14BF97F-1EF1-6F8C-813F-9D6665CE840A}"/>
                </a:ext>
              </a:extLst>
            </p:cNvPr>
            <p:cNvSpPr/>
            <p:nvPr/>
          </p:nvSpPr>
          <p:spPr>
            <a:xfrm rot="5400000" flipV="1">
              <a:off x="9110712" y="3252490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1" name="Oval 1020">
              <a:extLst>
                <a:ext uri="{FF2B5EF4-FFF2-40B4-BE49-F238E27FC236}">
                  <a16:creationId xmlns:a16="http://schemas.microsoft.com/office/drawing/2014/main" id="{3C0A570F-3137-001A-5C17-0095465F9941}"/>
                </a:ext>
              </a:extLst>
            </p:cNvPr>
            <p:cNvSpPr/>
            <p:nvPr/>
          </p:nvSpPr>
          <p:spPr>
            <a:xfrm rot="5400000" flipV="1">
              <a:off x="9173830" y="3382932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2" name="Oval 1021">
              <a:extLst>
                <a:ext uri="{FF2B5EF4-FFF2-40B4-BE49-F238E27FC236}">
                  <a16:creationId xmlns:a16="http://schemas.microsoft.com/office/drawing/2014/main" id="{C701F232-0FFE-B8F2-90E5-EDC46D4C64DB}"/>
                </a:ext>
              </a:extLst>
            </p:cNvPr>
            <p:cNvSpPr/>
            <p:nvPr/>
          </p:nvSpPr>
          <p:spPr>
            <a:xfrm rot="5400000" flipV="1">
              <a:off x="9241154" y="329597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3" name="Oval 1022">
              <a:extLst>
                <a:ext uri="{FF2B5EF4-FFF2-40B4-BE49-F238E27FC236}">
                  <a16:creationId xmlns:a16="http://schemas.microsoft.com/office/drawing/2014/main" id="{97D4ECA4-3649-1DA8-3C37-FE60FAAFCD18}"/>
                </a:ext>
              </a:extLst>
            </p:cNvPr>
            <p:cNvSpPr/>
            <p:nvPr/>
          </p:nvSpPr>
          <p:spPr>
            <a:xfrm rot="5400000" flipV="1">
              <a:off x="9301463" y="3419399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9A3041F5-1387-540E-500C-5414CF83E34B}"/>
                </a:ext>
              </a:extLst>
            </p:cNvPr>
            <p:cNvSpPr/>
            <p:nvPr/>
          </p:nvSpPr>
          <p:spPr>
            <a:xfrm rot="5400000" flipV="1">
              <a:off x="9178037" y="3151502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5D8C7F17-B995-F635-639A-4D4D7A3924C3}"/>
                </a:ext>
              </a:extLst>
            </p:cNvPr>
            <p:cNvSpPr/>
            <p:nvPr/>
          </p:nvSpPr>
          <p:spPr>
            <a:xfrm>
              <a:off x="8591745" y="3835973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6" name="Oval 1025">
              <a:extLst>
                <a:ext uri="{FF2B5EF4-FFF2-40B4-BE49-F238E27FC236}">
                  <a16:creationId xmlns:a16="http://schemas.microsoft.com/office/drawing/2014/main" id="{2F2D5C61-D81E-7B23-E5B4-72D922EC4F83}"/>
                </a:ext>
              </a:extLst>
            </p:cNvPr>
            <p:cNvSpPr/>
            <p:nvPr/>
          </p:nvSpPr>
          <p:spPr>
            <a:xfrm>
              <a:off x="8654862" y="3966415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7" name="Oval 1026">
              <a:extLst>
                <a:ext uri="{FF2B5EF4-FFF2-40B4-BE49-F238E27FC236}">
                  <a16:creationId xmlns:a16="http://schemas.microsoft.com/office/drawing/2014/main" id="{4BFEC712-99EF-F3CB-347E-3D2B8D861504}"/>
                </a:ext>
              </a:extLst>
            </p:cNvPr>
            <p:cNvSpPr/>
            <p:nvPr/>
          </p:nvSpPr>
          <p:spPr>
            <a:xfrm>
              <a:off x="8722187" y="387945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8" name="Oval 1027">
              <a:extLst>
                <a:ext uri="{FF2B5EF4-FFF2-40B4-BE49-F238E27FC236}">
                  <a16:creationId xmlns:a16="http://schemas.microsoft.com/office/drawing/2014/main" id="{2C3A7B76-A6CB-1B1C-516C-1F77BC110403}"/>
                </a:ext>
              </a:extLst>
            </p:cNvPr>
            <p:cNvSpPr/>
            <p:nvPr/>
          </p:nvSpPr>
          <p:spPr>
            <a:xfrm>
              <a:off x="8782495" y="400288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Oval 1028">
              <a:extLst>
                <a:ext uri="{FF2B5EF4-FFF2-40B4-BE49-F238E27FC236}">
                  <a16:creationId xmlns:a16="http://schemas.microsoft.com/office/drawing/2014/main" id="{6AAB9F71-EF23-100B-A95F-12B56BE9EDD4}"/>
                </a:ext>
              </a:extLst>
            </p:cNvPr>
            <p:cNvSpPr/>
            <p:nvPr/>
          </p:nvSpPr>
          <p:spPr>
            <a:xfrm>
              <a:off x="8659070" y="3734985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0" name="Oval 1029">
              <a:extLst>
                <a:ext uri="{FF2B5EF4-FFF2-40B4-BE49-F238E27FC236}">
                  <a16:creationId xmlns:a16="http://schemas.microsoft.com/office/drawing/2014/main" id="{84668B12-1A82-6902-FC03-473A36D04031}"/>
                </a:ext>
              </a:extLst>
            </p:cNvPr>
            <p:cNvSpPr/>
            <p:nvPr/>
          </p:nvSpPr>
          <p:spPr>
            <a:xfrm flipH="1">
              <a:off x="8765668" y="377285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Oval 1030">
              <a:extLst>
                <a:ext uri="{FF2B5EF4-FFF2-40B4-BE49-F238E27FC236}">
                  <a16:creationId xmlns:a16="http://schemas.microsoft.com/office/drawing/2014/main" id="{7AC6E7B0-B316-6B00-2864-F319D98BA0C6}"/>
                </a:ext>
              </a:extLst>
            </p:cNvPr>
            <p:cNvSpPr/>
            <p:nvPr/>
          </p:nvSpPr>
          <p:spPr>
            <a:xfrm flipH="1">
              <a:off x="8828785" y="3903298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2" name="Oval 1031">
              <a:extLst>
                <a:ext uri="{FF2B5EF4-FFF2-40B4-BE49-F238E27FC236}">
                  <a16:creationId xmlns:a16="http://schemas.microsoft.com/office/drawing/2014/main" id="{6BF5444B-2682-D2B8-8E15-BE72FF9DEE85}"/>
                </a:ext>
              </a:extLst>
            </p:cNvPr>
            <p:cNvSpPr/>
            <p:nvPr/>
          </p:nvSpPr>
          <p:spPr>
            <a:xfrm flipH="1">
              <a:off x="8896110" y="3816336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53E129A6-79B7-92DD-055D-1EF5A358FAEE}"/>
                </a:ext>
              </a:extLst>
            </p:cNvPr>
            <p:cNvSpPr/>
            <p:nvPr/>
          </p:nvSpPr>
          <p:spPr>
            <a:xfrm flipH="1">
              <a:off x="8956418" y="3939765"/>
              <a:ext cx="126234" cy="1262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4" name="Oval 1033">
              <a:extLst>
                <a:ext uri="{FF2B5EF4-FFF2-40B4-BE49-F238E27FC236}">
                  <a16:creationId xmlns:a16="http://schemas.microsoft.com/office/drawing/2014/main" id="{04683548-82B1-0AA1-F6D7-447CCEA70DDF}"/>
                </a:ext>
              </a:extLst>
            </p:cNvPr>
            <p:cNvSpPr/>
            <p:nvPr/>
          </p:nvSpPr>
          <p:spPr>
            <a:xfrm flipH="1">
              <a:off x="8832993" y="3671868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Oval 1034">
              <a:extLst>
                <a:ext uri="{FF2B5EF4-FFF2-40B4-BE49-F238E27FC236}">
                  <a16:creationId xmlns:a16="http://schemas.microsoft.com/office/drawing/2014/main" id="{73B832F9-BABE-1861-8E8E-8CB568BC34BC}"/>
                </a:ext>
              </a:extLst>
            </p:cNvPr>
            <p:cNvSpPr/>
            <p:nvPr/>
          </p:nvSpPr>
          <p:spPr>
            <a:xfrm rot="16200000" flipV="1">
              <a:off x="8663283" y="4209065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Oval 1035">
              <a:extLst>
                <a:ext uri="{FF2B5EF4-FFF2-40B4-BE49-F238E27FC236}">
                  <a16:creationId xmlns:a16="http://schemas.microsoft.com/office/drawing/2014/main" id="{448DF5BA-7CB4-D780-7DDA-024FE664B63B}"/>
                </a:ext>
              </a:extLst>
            </p:cNvPr>
            <p:cNvSpPr/>
            <p:nvPr/>
          </p:nvSpPr>
          <p:spPr>
            <a:xfrm rot="16200000" flipV="1">
              <a:off x="8726400" y="4339507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Oval 1036">
              <a:extLst>
                <a:ext uri="{FF2B5EF4-FFF2-40B4-BE49-F238E27FC236}">
                  <a16:creationId xmlns:a16="http://schemas.microsoft.com/office/drawing/2014/main" id="{8157B676-A9B2-DF80-584B-CB46EC23E45C}"/>
                </a:ext>
              </a:extLst>
            </p:cNvPr>
            <p:cNvSpPr/>
            <p:nvPr/>
          </p:nvSpPr>
          <p:spPr>
            <a:xfrm rot="16200000" flipV="1">
              <a:off x="8793725" y="425254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8" name="Oval 1037">
              <a:extLst>
                <a:ext uri="{FF2B5EF4-FFF2-40B4-BE49-F238E27FC236}">
                  <a16:creationId xmlns:a16="http://schemas.microsoft.com/office/drawing/2014/main" id="{4998AE2B-F78F-5A25-CB92-A0D2C1598028}"/>
                </a:ext>
              </a:extLst>
            </p:cNvPr>
            <p:cNvSpPr/>
            <p:nvPr/>
          </p:nvSpPr>
          <p:spPr>
            <a:xfrm rot="16200000" flipV="1">
              <a:off x="8854033" y="4375975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9" name="Oval 1038">
              <a:extLst>
                <a:ext uri="{FF2B5EF4-FFF2-40B4-BE49-F238E27FC236}">
                  <a16:creationId xmlns:a16="http://schemas.microsoft.com/office/drawing/2014/main" id="{26185D9F-23C5-7950-C486-CEEF3FCFEA5B}"/>
                </a:ext>
              </a:extLst>
            </p:cNvPr>
            <p:cNvSpPr/>
            <p:nvPr/>
          </p:nvSpPr>
          <p:spPr>
            <a:xfrm rot="16200000" flipV="1">
              <a:off x="8730607" y="4108078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0" name="Oval 1039">
              <a:extLst>
                <a:ext uri="{FF2B5EF4-FFF2-40B4-BE49-F238E27FC236}">
                  <a16:creationId xmlns:a16="http://schemas.microsoft.com/office/drawing/2014/main" id="{1B31797C-2E69-4F86-73B7-A5C58680E811}"/>
                </a:ext>
              </a:extLst>
            </p:cNvPr>
            <p:cNvSpPr/>
            <p:nvPr/>
          </p:nvSpPr>
          <p:spPr>
            <a:xfrm rot="16200000" flipH="1" flipV="1">
              <a:off x="8837205" y="4145948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Oval 1040">
              <a:extLst>
                <a:ext uri="{FF2B5EF4-FFF2-40B4-BE49-F238E27FC236}">
                  <a16:creationId xmlns:a16="http://schemas.microsoft.com/office/drawing/2014/main" id="{CA5443A1-611C-5A4F-9DF1-DE421430DE60}"/>
                </a:ext>
              </a:extLst>
            </p:cNvPr>
            <p:cNvSpPr/>
            <p:nvPr/>
          </p:nvSpPr>
          <p:spPr>
            <a:xfrm rot="16200000" flipH="1" flipV="1">
              <a:off x="8900322" y="42763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2" name="Oval 1041">
              <a:extLst>
                <a:ext uri="{FF2B5EF4-FFF2-40B4-BE49-F238E27FC236}">
                  <a16:creationId xmlns:a16="http://schemas.microsoft.com/office/drawing/2014/main" id="{02E7136E-EE98-BF22-C633-7C0411309B8B}"/>
                </a:ext>
              </a:extLst>
            </p:cNvPr>
            <p:cNvSpPr/>
            <p:nvPr/>
          </p:nvSpPr>
          <p:spPr>
            <a:xfrm rot="16200000" flipH="1" flipV="1">
              <a:off x="8967647" y="4189429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3" name="Oval 1042">
              <a:extLst>
                <a:ext uri="{FF2B5EF4-FFF2-40B4-BE49-F238E27FC236}">
                  <a16:creationId xmlns:a16="http://schemas.microsoft.com/office/drawing/2014/main" id="{777EF04B-7D3C-EC32-E2B0-2FA8EC7F0254}"/>
                </a:ext>
              </a:extLst>
            </p:cNvPr>
            <p:cNvSpPr/>
            <p:nvPr/>
          </p:nvSpPr>
          <p:spPr>
            <a:xfrm rot="16200000" flipH="1" flipV="1">
              <a:off x="9027955" y="4312857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4" name="Oval 1043">
              <a:extLst>
                <a:ext uri="{FF2B5EF4-FFF2-40B4-BE49-F238E27FC236}">
                  <a16:creationId xmlns:a16="http://schemas.microsoft.com/office/drawing/2014/main" id="{F1BD4BDB-E745-42DF-7FF9-3F65F4C33198}"/>
                </a:ext>
              </a:extLst>
            </p:cNvPr>
            <p:cNvSpPr/>
            <p:nvPr/>
          </p:nvSpPr>
          <p:spPr>
            <a:xfrm rot="16200000" flipH="1" flipV="1">
              <a:off x="8904530" y="4044960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5" name="Oval 1044">
              <a:extLst>
                <a:ext uri="{FF2B5EF4-FFF2-40B4-BE49-F238E27FC236}">
                  <a16:creationId xmlns:a16="http://schemas.microsoft.com/office/drawing/2014/main" id="{C076A8A9-D425-BE44-CCF3-39896C164112}"/>
                </a:ext>
              </a:extLst>
            </p:cNvPr>
            <p:cNvSpPr/>
            <p:nvPr/>
          </p:nvSpPr>
          <p:spPr>
            <a:xfrm flipH="1">
              <a:off x="8959237" y="368308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Oval 1045">
              <a:extLst>
                <a:ext uri="{FF2B5EF4-FFF2-40B4-BE49-F238E27FC236}">
                  <a16:creationId xmlns:a16="http://schemas.microsoft.com/office/drawing/2014/main" id="{87D9AC68-C4E7-AC39-7578-6AD836FCE9D2}"/>
                </a:ext>
              </a:extLst>
            </p:cNvPr>
            <p:cNvSpPr/>
            <p:nvPr/>
          </p:nvSpPr>
          <p:spPr>
            <a:xfrm flipH="1">
              <a:off x="9022354" y="381353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7" name="Oval 1046">
              <a:extLst>
                <a:ext uri="{FF2B5EF4-FFF2-40B4-BE49-F238E27FC236}">
                  <a16:creationId xmlns:a16="http://schemas.microsoft.com/office/drawing/2014/main" id="{014A6055-A8E1-8839-B698-C843DC58D11B}"/>
                </a:ext>
              </a:extLst>
            </p:cNvPr>
            <p:cNvSpPr/>
            <p:nvPr/>
          </p:nvSpPr>
          <p:spPr>
            <a:xfrm flipH="1">
              <a:off x="9089679" y="3726569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8" name="Oval 1047">
              <a:extLst>
                <a:ext uri="{FF2B5EF4-FFF2-40B4-BE49-F238E27FC236}">
                  <a16:creationId xmlns:a16="http://schemas.microsoft.com/office/drawing/2014/main" id="{A6D2C838-AF42-5114-D009-1EFA451766BC}"/>
                </a:ext>
              </a:extLst>
            </p:cNvPr>
            <p:cNvSpPr/>
            <p:nvPr/>
          </p:nvSpPr>
          <p:spPr>
            <a:xfrm flipH="1">
              <a:off x="9149987" y="3849998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9" name="Oval 1048">
              <a:extLst>
                <a:ext uri="{FF2B5EF4-FFF2-40B4-BE49-F238E27FC236}">
                  <a16:creationId xmlns:a16="http://schemas.microsoft.com/office/drawing/2014/main" id="{9283A458-A903-C479-31AB-A3F21C0B4BBA}"/>
                </a:ext>
              </a:extLst>
            </p:cNvPr>
            <p:cNvSpPr/>
            <p:nvPr/>
          </p:nvSpPr>
          <p:spPr>
            <a:xfrm flipH="1">
              <a:off x="9026562" y="3582101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0" name="Oval 1049">
              <a:extLst>
                <a:ext uri="{FF2B5EF4-FFF2-40B4-BE49-F238E27FC236}">
                  <a16:creationId xmlns:a16="http://schemas.microsoft.com/office/drawing/2014/main" id="{53402202-D1CE-01E3-582F-0BCA428A386C}"/>
                </a:ext>
              </a:extLst>
            </p:cNvPr>
            <p:cNvSpPr/>
            <p:nvPr/>
          </p:nvSpPr>
          <p:spPr>
            <a:xfrm>
              <a:off x="9133160" y="361997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1" name="Oval 1050">
              <a:extLst>
                <a:ext uri="{FF2B5EF4-FFF2-40B4-BE49-F238E27FC236}">
                  <a16:creationId xmlns:a16="http://schemas.microsoft.com/office/drawing/2014/main" id="{55F278F7-6EC7-65F4-EE16-EB27C71628EA}"/>
                </a:ext>
              </a:extLst>
            </p:cNvPr>
            <p:cNvSpPr/>
            <p:nvPr/>
          </p:nvSpPr>
          <p:spPr>
            <a:xfrm>
              <a:off x="9196277" y="3750413"/>
              <a:ext cx="126234" cy="126235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2" name="Oval 1051">
              <a:extLst>
                <a:ext uri="{FF2B5EF4-FFF2-40B4-BE49-F238E27FC236}">
                  <a16:creationId xmlns:a16="http://schemas.microsoft.com/office/drawing/2014/main" id="{807CDBC3-F808-B6D0-C279-61FCADC9C4CE}"/>
                </a:ext>
              </a:extLst>
            </p:cNvPr>
            <p:cNvSpPr/>
            <p:nvPr/>
          </p:nvSpPr>
          <p:spPr>
            <a:xfrm>
              <a:off x="9263602" y="3663452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3" name="Oval 1052">
              <a:extLst>
                <a:ext uri="{FF2B5EF4-FFF2-40B4-BE49-F238E27FC236}">
                  <a16:creationId xmlns:a16="http://schemas.microsoft.com/office/drawing/2014/main" id="{0163E3A9-C9DD-EF4C-04B0-166BB70A4266}"/>
                </a:ext>
              </a:extLst>
            </p:cNvPr>
            <p:cNvSpPr/>
            <p:nvPr/>
          </p:nvSpPr>
          <p:spPr>
            <a:xfrm>
              <a:off x="9323910" y="3786881"/>
              <a:ext cx="126234" cy="126235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Oval 1053">
              <a:extLst>
                <a:ext uri="{FF2B5EF4-FFF2-40B4-BE49-F238E27FC236}">
                  <a16:creationId xmlns:a16="http://schemas.microsoft.com/office/drawing/2014/main" id="{42C6DB7D-A681-D5F9-A2BB-2CCDD21D2FE6}"/>
                </a:ext>
              </a:extLst>
            </p:cNvPr>
            <p:cNvSpPr/>
            <p:nvPr/>
          </p:nvSpPr>
          <p:spPr>
            <a:xfrm>
              <a:off x="9200485" y="3518984"/>
              <a:ext cx="126234" cy="126235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5" name="Oval 1054">
              <a:extLst>
                <a:ext uri="{FF2B5EF4-FFF2-40B4-BE49-F238E27FC236}">
                  <a16:creationId xmlns:a16="http://schemas.microsoft.com/office/drawing/2014/main" id="{EF0B7B6B-D904-D7B4-E263-EE6E3FF28BBC}"/>
                </a:ext>
              </a:extLst>
            </p:cNvPr>
            <p:cNvSpPr/>
            <p:nvPr/>
          </p:nvSpPr>
          <p:spPr>
            <a:xfrm rot="5400000" flipH="1" flipV="1">
              <a:off x="9030775" y="405618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6" name="Oval 1055">
              <a:extLst>
                <a:ext uri="{FF2B5EF4-FFF2-40B4-BE49-F238E27FC236}">
                  <a16:creationId xmlns:a16="http://schemas.microsoft.com/office/drawing/2014/main" id="{4D8CFD27-05F9-DF50-4289-AC315645BB39}"/>
                </a:ext>
              </a:extLst>
            </p:cNvPr>
            <p:cNvSpPr/>
            <p:nvPr/>
          </p:nvSpPr>
          <p:spPr>
            <a:xfrm rot="5400000" flipH="1" flipV="1">
              <a:off x="9093892" y="418662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7" name="Oval 1056">
              <a:extLst>
                <a:ext uri="{FF2B5EF4-FFF2-40B4-BE49-F238E27FC236}">
                  <a16:creationId xmlns:a16="http://schemas.microsoft.com/office/drawing/2014/main" id="{44929CED-EFBC-1908-21DA-88E69D83D169}"/>
                </a:ext>
              </a:extLst>
            </p:cNvPr>
            <p:cNvSpPr/>
            <p:nvPr/>
          </p:nvSpPr>
          <p:spPr>
            <a:xfrm rot="5400000" flipH="1" flipV="1">
              <a:off x="9161217" y="4099661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8" name="Oval 1057">
              <a:extLst>
                <a:ext uri="{FF2B5EF4-FFF2-40B4-BE49-F238E27FC236}">
                  <a16:creationId xmlns:a16="http://schemas.microsoft.com/office/drawing/2014/main" id="{73530AF0-8639-3BA5-3084-7553C6587729}"/>
                </a:ext>
              </a:extLst>
            </p:cNvPr>
            <p:cNvSpPr/>
            <p:nvPr/>
          </p:nvSpPr>
          <p:spPr>
            <a:xfrm rot="5400000" flipH="1" flipV="1">
              <a:off x="9221525" y="4223090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9" name="Oval 1058">
              <a:extLst>
                <a:ext uri="{FF2B5EF4-FFF2-40B4-BE49-F238E27FC236}">
                  <a16:creationId xmlns:a16="http://schemas.microsoft.com/office/drawing/2014/main" id="{62C12B40-FACE-4D5C-F35D-FC6979276E29}"/>
                </a:ext>
              </a:extLst>
            </p:cNvPr>
            <p:cNvSpPr/>
            <p:nvPr/>
          </p:nvSpPr>
          <p:spPr>
            <a:xfrm rot="5400000" flipH="1" flipV="1">
              <a:off x="9098100" y="395519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0" name="Oval 1059">
              <a:extLst>
                <a:ext uri="{FF2B5EF4-FFF2-40B4-BE49-F238E27FC236}">
                  <a16:creationId xmlns:a16="http://schemas.microsoft.com/office/drawing/2014/main" id="{13320456-1688-F2AF-16AE-BD7263C92BE8}"/>
                </a:ext>
              </a:extLst>
            </p:cNvPr>
            <p:cNvSpPr/>
            <p:nvPr/>
          </p:nvSpPr>
          <p:spPr>
            <a:xfrm rot="5400000" flipV="1">
              <a:off x="9204697" y="3993063"/>
              <a:ext cx="126235" cy="126234"/>
            </a:xfrm>
            <a:prstGeom prst="ellipse">
              <a:avLst/>
            </a:prstGeom>
            <a:solidFill>
              <a:srgbClr val="56B4E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1" name="Oval 1060">
              <a:extLst>
                <a:ext uri="{FF2B5EF4-FFF2-40B4-BE49-F238E27FC236}">
                  <a16:creationId xmlns:a16="http://schemas.microsoft.com/office/drawing/2014/main" id="{7763AF9F-E58E-2948-3645-1E15544A9533}"/>
                </a:ext>
              </a:extLst>
            </p:cNvPr>
            <p:cNvSpPr/>
            <p:nvPr/>
          </p:nvSpPr>
          <p:spPr>
            <a:xfrm rot="5400000" flipV="1">
              <a:off x="9267815" y="4123506"/>
              <a:ext cx="126235" cy="126234"/>
            </a:xfrm>
            <a:prstGeom prst="ellipse">
              <a:avLst/>
            </a:prstGeom>
            <a:solidFill>
              <a:srgbClr val="E69F00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2" name="Oval 1061">
              <a:extLst>
                <a:ext uri="{FF2B5EF4-FFF2-40B4-BE49-F238E27FC236}">
                  <a16:creationId xmlns:a16="http://schemas.microsoft.com/office/drawing/2014/main" id="{F3C8F375-9CD4-2D0A-61FD-AC8AF405A9FC}"/>
                </a:ext>
              </a:extLst>
            </p:cNvPr>
            <p:cNvSpPr/>
            <p:nvPr/>
          </p:nvSpPr>
          <p:spPr>
            <a:xfrm rot="5400000" flipV="1">
              <a:off x="9335140" y="4036544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3" name="Oval 1062">
              <a:extLst>
                <a:ext uri="{FF2B5EF4-FFF2-40B4-BE49-F238E27FC236}">
                  <a16:creationId xmlns:a16="http://schemas.microsoft.com/office/drawing/2014/main" id="{35204A72-B678-B349-B0A5-9AC7DD3B5699}"/>
                </a:ext>
              </a:extLst>
            </p:cNvPr>
            <p:cNvSpPr/>
            <p:nvPr/>
          </p:nvSpPr>
          <p:spPr>
            <a:xfrm rot="5400000" flipV="1">
              <a:off x="9395448" y="4159973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4" name="Oval 1063">
              <a:extLst>
                <a:ext uri="{FF2B5EF4-FFF2-40B4-BE49-F238E27FC236}">
                  <a16:creationId xmlns:a16="http://schemas.microsoft.com/office/drawing/2014/main" id="{04A1137F-9379-E305-1141-B4F280A662A7}"/>
                </a:ext>
              </a:extLst>
            </p:cNvPr>
            <p:cNvSpPr/>
            <p:nvPr/>
          </p:nvSpPr>
          <p:spPr>
            <a:xfrm rot="5400000" flipV="1">
              <a:off x="9272022" y="3892076"/>
              <a:ext cx="126235" cy="126234"/>
            </a:xfrm>
            <a:prstGeom prst="ellipse">
              <a:avLst/>
            </a:prstGeom>
            <a:solidFill>
              <a:srgbClr val="009E73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65" name="TextBox 1064">
            <a:extLst>
              <a:ext uri="{FF2B5EF4-FFF2-40B4-BE49-F238E27FC236}">
                <a16:creationId xmlns:a16="http://schemas.microsoft.com/office/drawing/2014/main" id="{70F7B462-EB35-B7FC-7964-EA50AE035E64}"/>
              </a:ext>
            </a:extLst>
          </p:cNvPr>
          <p:cNvSpPr txBox="1"/>
          <p:nvPr/>
        </p:nvSpPr>
        <p:spPr>
          <a:xfrm>
            <a:off x="3181576" y="798425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1</a:t>
            </a:r>
          </a:p>
        </p:txBody>
      </p:sp>
      <p:sp>
        <p:nvSpPr>
          <p:cNvPr id="1066" name="TextBox 1065">
            <a:extLst>
              <a:ext uri="{FF2B5EF4-FFF2-40B4-BE49-F238E27FC236}">
                <a16:creationId xmlns:a16="http://schemas.microsoft.com/office/drawing/2014/main" id="{9AF4362E-F34C-D2FD-2599-3FB5129F9DAD}"/>
              </a:ext>
            </a:extLst>
          </p:cNvPr>
          <p:cNvSpPr txBox="1"/>
          <p:nvPr/>
        </p:nvSpPr>
        <p:spPr>
          <a:xfrm>
            <a:off x="5953955" y="798935"/>
            <a:ext cx="1391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2</a:t>
            </a:r>
          </a:p>
          <a:p>
            <a:pPr algn="ctr"/>
            <a:r>
              <a:rPr lang="en-US" i="1" dirty="0"/>
              <a:t>Scenario 1</a:t>
            </a:r>
          </a:p>
        </p:txBody>
      </p:sp>
      <p:sp>
        <p:nvSpPr>
          <p:cNvPr id="1067" name="TextBox 1066">
            <a:extLst>
              <a:ext uri="{FF2B5EF4-FFF2-40B4-BE49-F238E27FC236}">
                <a16:creationId xmlns:a16="http://schemas.microsoft.com/office/drawing/2014/main" id="{65C90E98-1EF9-016C-3018-AEB0EDC3B93A}"/>
              </a:ext>
            </a:extLst>
          </p:cNvPr>
          <p:cNvSpPr txBox="1"/>
          <p:nvPr/>
        </p:nvSpPr>
        <p:spPr>
          <a:xfrm>
            <a:off x="8767867" y="799194"/>
            <a:ext cx="1391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Condition 2</a:t>
            </a:r>
          </a:p>
          <a:p>
            <a:pPr algn="ctr"/>
            <a:r>
              <a:rPr lang="en-US" i="1" dirty="0"/>
              <a:t>Scenario 2</a:t>
            </a:r>
          </a:p>
        </p:txBody>
      </p:sp>
    </p:spTree>
    <p:extLst>
      <p:ext uri="{BB962C8B-B14F-4D97-AF65-F5344CB8AC3E}">
        <p14:creationId xmlns:p14="http://schemas.microsoft.com/office/powerpoint/2010/main" val="3817588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5990" y="1567596"/>
            <a:ext cx="11442356" cy="403187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</a:rPr>
              <a:t>FACS sorting can detect proportional shifts in cell types, provided enough cells and strong selective markers</a:t>
            </a:r>
          </a:p>
          <a:p>
            <a:pPr algn="ctr"/>
            <a:endParaRPr lang="en-US" sz="3200" b="1" dirty="0">
              <a:solidFill>
                <a:srgbClr val="0000FF"/>
              </a:solidFill>
            </a:endParaRPr>
          </a:p>
          <a:p>
            <a:pPr algn="ctr"/>
            <a:r>
              <a:rPr lang="en-US" sz="3200" b="1" dirty="0">
                <a:solidFill>
                  <a:srgbClr val="0000FF"/>
                </a:solidFill>
              </a:rPr>
              <a:t>Sorting is unlikely to detect effects in subsets of cell types, and may still be underpowered even if followed by RNA-seq</a:t>
            </a:r>
          </a:p>
          <a:p>
            <a:pPr algn="ctr"/>
            <a:endParaRPr lang="en-US" sz="3200" b="1" dirty="0">
              <a:solidFill>
                <a:srgbClr val="0000FF"/>
              </a:solidFill>
            </a:endParaRPr>
          </a:p>
          <a:p>
            <a:pPr algn="ctr"/>
            <a:r>
              <a:rPr lang="en-US" sz="3200" b="1" dirty="0">
                <a:solidFill>
                  <a:srgbClr val="0000FF"/>
                </a:solidFill>
              </a:rPr>
              <a:t>For complex tissues, all of this is cost-prohibitive, and often the effect is unknown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524000" y="11341"/>
            <a:ext cx="9144000" cy="95302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Why single-cell RNA-</a:t>
            </a:r>
            <a:r>
              <a:rPr lang="en-US" b="1" dirty="0" err="1"/>
              <a:t>seq</a:t>
            </a:r>
            <a:r>
              <a:rPr lang="en-US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21106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11458</TotalTime>
  <Words>3374</Words>
  <Application>Microsoft Macintosh PowerPoint</Application>
  <PresentationFormat>Widescreen</PresentationFormat>
  <Paragraphs>454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Aptos</vt:lpstr>
      <vt:lpstr>Aptos Display</vt:lpstr>
      <vt:lpstr>Arial</vt:lpstr>
      <vt:lpstr>Courier New</vt:lpstr>
      <vt:lpstr>Office Theme</vt:lpstr>
      <vt:lpstr>Introduction to scRNA-seq and data preprocessing</vt:lpstr>
      <vt:lpstr>Before we begin: download reference genome and GENCODE gene annotation for later use</vt:lpstr>
      <vt:lpstr>Introduction to scRNA-seq and data preprocessing</vt:lpstr>
      <vt:lpstr>Outline for workshop</vt:lpstr>
      <vt:lpstr>Part I</vt:lpstr>
      <vt:lpstr>Why single-cell RNA-seq?</vt:lpstr>
      <vt:lpstr>Why single-cell RNA-seq?</vt:lpstr>
      <vt:lpstr>PowerPoint Presentation</vt:lpstr>
      <vt:lpstr>PowerPoint Presentation</vt:lpstr>
      <vt:lpstr>Single-cell RNA-seq using 10X</vt:lpstr>
      <vt:lpstr>Single-cell RNA-seq via droplet microfluidics (10X, inDrop, Drop-seq)</vt:lpstr>
      <vt:lpstr>PowerPoint Presentation</vt:lpstr>
      <vt:lpstr>PowerPoint Presentation</vt:lpstr>
      <vt:lpstr>Brief overview of data processing</vt:lpstr>
      <vt:lpstr>Single-cell RNA-seq using combinatorial indexing (e.g. SPLiT-seq, ParseBio)</vt:lpstr>
      <vt:lpstr>Benefits to combinatorial indexing strategies</vt:lpstr>
      <vt:lpstr>Single-cell RNA-seq with full-length transcripts using Smart-seq</vt:lpstr>
      <vt:lpstr>Single-cell multi-omics and/or spatial approaches</vt:lpstr>
      <vt:lpstr>Best practices for experimental design</vt:lpstr>
      <vt:lpstr>Best practices for experimental design</vt:lpstr>
      <vt:lpstr>Other considerations</vt:lpstr>
      <vt:lpstr>YOAGAYA :: You’re Only As Good As Your Annotations</vt:lpstr>
      <vt:lpstr>alevin-fry: Open-source alternative to CellRanger</vt:lpstr>
      <vt:lpstr>Part II</vt:lpstr>
      <vt:lpstr>Example data: 1k PBMC 10X, 3’, v3 chemistry</vt:lpstr>
      <vt:lpstr>Software required</vt:lpstr>
      <vt:lpstr>Download example data (FASTQ format)</vt:lpstr>
      <vt:lpstr>Download reference genome and GENCODE gene annotation</vt:lpstr>
      <vt:lpstr>Generate splici annotation</vt:lpstr>
      <vt:lpstr>Index splici annotation for salmon alevin</vt:lpstr>
      <vt:lpstr>Processing step 1: alevin Barcode/UMI extraction, mapping of sequencing reads</vt:lpstr>
      <vt:lpstr>Install alevin-fry, if needed</vt:lpstr>
      <vt:lpstr>What’s in a RAD file?</vt:lpstr>
      <vt:lpstr>Processing step 2: alevin-fry generate-permit-list</vt:lpstr>
      <vt:lpstr>Processing step 3: alevin-fry collate</vt:lpstr>
      <vt:lpstr>Processing step 4: alevin-fry quant</vt:lpstr>
      <vt:lpstr>How to import alevin-fry output into R with fishpond::loadFry()</vt:lpstr>
      <vt:lpstr>Follow basic Seurat analysis workflow</vt:lpstr>
      <vt:lpstr>Full code and details available on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scRNA-seq and data preprocessing</dc:title>
  <dc:creator>Simon, Jeremy</dc:creator>
  <cp:lastModifiedBy>Simon, Jeremy</cp:lastModifiedBy>
  <cp:revision>110</cp:revision>
  <dcterms:created xsi:type="dcterms:W3CDTF">2024-02-20T15:56:38Z</dcterms:created>
  <dcterms:modified xsi:type="dcterms:W3CDTF">2024-02-28T14:55:13Z</dcterms:modified>
</cp:coreProperties>
</file>

<file path=docProps/thumbnail.jpeg>
</file>